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8BD9C9F-6114-47A3-9458-0EE4D77E4192}">
  <a:tblStyle styleId="{B8BD9C9F-6114-47A3-9458-0EE4D77E4192}"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Shape 34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347" name="Shape 3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You can change the Layout of your Slides if you would like.  You can change the font and color.    The </a:t>
            </a:r>
            <a:r>
              <a:rPr b="1" i="1" lang="en" u="sng"/>
              <a:t>black slides</a:t>
            </a:r>
            <a:r>
              <a:rPr lang="en"/>
              <a:t> are for you to type on.  The gray slides show you an example and should be deleted before you present.  You can also add more slides if needed.  Currently there is only one slide for pictures, but you can add more if you want/need to.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Shape 4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1" name="Shape 4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Clr>
                <a:schemeClr val="dk1"/>
              </a:buClr>
              <a:buSzPct val="100000"/>
              <a:buFont typeface="Arial"/>
              <a:buNone/>
            </a:pPr>
            <a:r>
              <a:rPr lang="en">
                <a:solidFill>
                  <a:schemeClr val="dk1"/>
                </a:solidFill>
              </a:rPr>
              <a:t>THIS IS the EXAMPLE SLIDE.  DELETE it before presenting.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Shape 4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7" name="Shape 4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
              <a:t>Remember the phrase “How does _______ effect ________?”  The first blank is the independent variable or the thing you are testing.  The 2nd blank is the dependent variable.  It describes what is affected.  Constants are all of the things that you have to keep the same to make a fair test.   A control is used in some but not all projects.  A control is the thing that you don’t test so you can have something to compare your results to.  If you are unsure whether you should include a control, ask your teacher.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Shape 4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3" name="Shape 4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solidFill>
                  <a:schemeClr val="dk1"/>
                </a:solidFill>
              </a:rPr>
              <a:t>THIS IS the EXAMPLE SLIDE.  DELETE it before presenting.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Shape 4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9" name="Shape 4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Example: </a:t>
            </a:r>
          </a:p>
          <a:p>
            <a:pPr lvl="0" rtl="0">
              <a:lnSpc>
                <a:spcPct val="115000"/>
              </a:lnSpc>
              <a:spcBef>
                <a:spcPts val="0"/>
              </a:spcBef>
              <a:spcAft>
                <a:spcPts val="1600"/>
              </a:spcAft>
              <a:buNone/>
            </a:pPr>
            <a:r>
              <a:rPr lang="en" sz="1200">
                <a:solidFill>
                  <a:srgbClr val="616161"/>
                </a:solidFill>
              </a:rPr>
              <a:t>This is like a recipe.  This is where you tell WHAT you do in the order that you did 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3" name="Shape 423"/>
        <p:cNvGrpSpPr/>
        <p:nvPr/>
      </p:nvGrpSpPr>
      <p:grpSpPr>
        <a:xfrm>
          <a:off x="0" y="0"/>
          <a:ext cx="0" cy="0"/>
          <a:chOff x="0" y="0"/>
          <a:chExt cx="0" cy="0"/>
        </a:xfrm>
      </p:grpSpPr>
      <p:sp>
        <p:nvSpPr>
          <p:cNvPr id="424" name="Shape 4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5" name="Shape 4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solidFill>
                  <a:schemeClr val="dk1"/>
                </a:solidFill>
              </a:rPr>
              <a:t>THIS IS the EXAMPLE SLIDE.  DELETE it before presenting.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9" name="Shape 429"/>
        <p:cNvGrpSpPr/>
        <p:nvPr/>
      </p:nvGrpSpPr>
      <p:grpSpPr>
        <a:xfrm>
          <a:off x="0" y="0"/>
          <a:ext cx="0" cy="0"/>
          <a:chOff x="0" y="0"/>
          <a:chExt cx="0" cy="0"/>
        </a:xfrm>
      </p:grpSpPr>
      <p:sp>
        <p:nvSpPr>
          <p:cNvPr id="430" name="Shape 4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1" name="Shape 4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Attach pic by clicking on the box with a mountain in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4" name="Shape 434"/>
        <p:cNvGrpSpPr/>
        <p:nvPr/>
      </p:nvGrpSpPr>
      <p:grpSpPr>
        <a:xfrm>
          <a:off x="0" y="0"/>
          <a:ext cx="0" cy="0"/>
          <a:chOff x="0" y="0"/>
          <a:chExt cx="0" cy="0"/>
        </a:xfrm>
      </p:grpSpPr>
      <p:sp>
        <p:nvSpPr>
          <p:cNvPr id="435" name="Shape 4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6" name="Shape 4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Example: </a:t>
            </a:r>
          </a:p>
          <a:p>
            <a:pPr lvl="0" rtl="0">
              <a:spcBef>
                <a:spcPts val="0"/>
              </a:spcBef>
              <a:buNone/>
            </a:pPr>
            <a:r>
              <a:t/>
            </a:r>
            <a:endParaRPr/>
          </a:p>
          <a:p>
            <a:pPr lvl="0" rtl="0">
              <a:lnSpc>
                <a:spcPct val="115000"/>
              </a:lnSpc>
              <a:spcBef>
                <a:spcPts val="0"/>
              </a:spcBef>
              <a:spcAft>
                <a:spcPts val="1600"/>
              </a:spcAft>
              <a:buNone/>
            </a:pPr>
            <a:r>
              <a:rPr lang="en" sz="1200">
                <a:solidFill>
                  <a:srgbClr val="616161"/>
                </a:solidFill>
              </a:rPr>
              <a:t>The data collected was the strength of the wifi signal. I calculated the average of the signal at each distance.  The following page show my graph.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0" name="Shape 440"/>
        <p:cNvGrpSpPr/>
        <p:nvPr/>
      </p:nvGrpSpPr>
      <p:grpSpPr>
        <a:xfrm>
          <a:off x="0" y="0"/>
          <a:ext cx="0" cy="0"/>
          <a:chOff x="0" y="0"/>
          <a:chExt cx="0" cy="0"/>
        </a:xfrm>
      </p:grpSpPr>
      <p:sp>
        <p:nvSpPr>
          <p:cNvPr id="441" name="Shape 4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2" name="Shape 4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
              <a:t>Delete before presenting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6" name="Shape 446"/>
        <p:cNvGrpSpPr/>
        <p:nvPr/>
      </p:nvGrpSpPr>
      <p:grpSpPr>
        <a:xfrm>
          <a:off x="0" y="0"/>
          <a:ext cx="0" cy="0"/>
          <a:chOff x="0" y="0"/>
          <a:chExt cx="0" cy="0"/>
        </a:xfrm>
      </p:grpSpPr>
      <p:sp>
        <p:nvSpPr>
          <p:cNvPr id="447" name="Shape 4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8" name="Shape 4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You can insert a table and make a graph by clicking on Insert--Chart--then choose which one you want.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Shape 4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4" name="Shape 4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You can insert a table and make a graph by clicking on Insert--Chart--then choose which one you want.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Shape 3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3" name="Shape 35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All the gray slides are EXAMPLE SLIDES.  DELETE them before presenting.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Shape 4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0" name="Shape 4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Delete before presenting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Shape 4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6" name="Shape 4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Delete before presenting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Shape 4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3" name="Shape 4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Explain what the data means.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7" name="Shape 477"/>
        <p:cNvGrpSpPr/>
        <p:nvPr/>
      </p:nvGrpSpPr>
      <p:grpSpPr>
        <a:xfrm>
          <a:off x="0" y="0"/>
          <a:ext cx="0" cy="0"/>
          <a:chOff x="0" y="0"/>
          <a:chExt cx="0" cy="0"/>
        </a:xfrm>
      </p:grpSpPr>
      <p:sp>
        <p:nvSpPr>
          <p:cNvPr id="478" name="Shape 4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9" name="Shape 4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
              <a:t>EXAMPLW</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3" name="Shape 483"/>
        <p:cNvGrpSpPr/>
        <p:nvPr/>
      </p:nvGrpSpPr>
      <p:grpSpPr>
        <a:xfrm>
          <a:off x="0" y="0"/>
          <a:ext cx="0" cy="0"/>
          <a:chOff x="0" y="0"/>
          <a:chExt cx="0" cy="0"/>
        </a:xfrm>
      </p:grpSpPr>
      <p:sp>
        <p:nvSpPr>
          <p:cNvPr id="484" name="Shape 4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5" name="Shape 4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sz="1200">
                <a:solidFill>
                  <a:srgbClr val="616161"/>
                </a:solidFill>
              </a:rPr>
              <a:t>This page is for you to EXPLAIN WHY you got the results that you did.  What is the Science behind what happened?  You WILL need to do some research to help you explain WHY. Be sure to site your source.  Sources may include: Internet sites, professional people or experts, books, science magazines etc.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9" name="Shape 489"/>
        <p:cNvGrpSpPr/>
        <p:nvPr/>
      </p:nvGrpSpPr>
      <p:grpSpPr>
        <a:xfrm>
          <a:off x="0" y="0"/>
          <a:ext cx="0" cy="0"/>
          <a:chOff x="0" y="0"/>
          <a:chExt cx="0" cy="0"/>
        </a:xfrm>
      </p:grpSpPr>
      <p:sp>
        <p:nvSpPr>
          <p:cNvPr id="490" name="Shape 4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1" name="Shape 4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a:p>
            <a:pPr lvl="0" rtl="0">
              <a:lnSpc>
                <a:spcPct val="115000"/>
              </a:lnSpc>
              <a:spcBef>
                <a:spcPts val="0"/>
              </a:spcBef>
              <a:spcAft>
                <a:spcPts val="1600"/>
              </a:spcAft>
              <a:buNone/>
            </a:pPr>
            <a:r>
              <a:t/>
            </a:r>
            <a:endParaRPr sz="1200">
              <a:solidFill>
                <a:srgbClr val="61616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5" name="Shape 495"/>
        <p:cNvGrpSpPr/>
        <p:nvPr/>
      </p:nvGrpSpPr>
      <p:grpSpPr>
        <a:xfrm>
          <a:off x="0" y="0"/>
          <a:ext cx="0" cy="0"/>
          <a:chOff x="0" y="0"/>
          <a:chExt cx="0" cy="0"/>
        </a:xfrm>
      </p:grpSpPr>
      <p:sp>
        <p:nvSpPr>
          <p:cNvPr id="496" name="Shape 4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7" name="Shape 4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The model can be pictures or diagrams that help to explain WHY you got the results that you got.   You must have a model.  If you don’t know what to use, talk to your teacher.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1" name="Shape 501"/>
        <p:cNvGrpSpPr/>
        <p:nvPr/>
      </p:nvGrpSpPr>
      <p:grpSpPr>
        <a:xfrm>
          <a:off x="0" y="0"/>
          <a:ext cx="0" cy="0"/>
          <a:chOff x="0" y="0"/>
          <a:chExt cx="0" cy="0"/>
        </a:xfrm>
      </p:grpSpPr>
      <p:sp>
        <p:nvSpPr>
          <p:cNvPr id="502" name="Shape 5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03" name="Shape 5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
              <a:t>EXAMPLE PAGE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8" name="Shape 508"/>
        <p:cNvGrpSpPr/>
        <p:nvPr/>
      </p:nvGrpSpPr>
      <p:grpSpPr>
        <a:xfrm>
          <a:off x="0" y="0"/>
          <a:ext cx="0" cy="0"/>
          <a:chOff x="0" y="0"/>
          <a:chExt cx="0" cy="0"/>
        </a:xfrm>
      </p:grpSpPr>
      <p:sp>
        <p:nvSpPr>
          <p:cNvPr id="509" name="Shape 5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0" name="Shape 5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This is the life application page.  How does what you learned affect you or those around you.  How is this information useful?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4" name="Shape 514"/>
        <p:cNvGrpSpPr/>
        <p:nvPr/>
      </p:nvGrpSpPr>
      <p:grpSpPr>
        <a:xfrm>
          <a:off x="0" y="0"/>
          <a:ext cx="0" cy="0"/>
          <a:chOff x="0" y="0"/>
          <a:chExt cx="0" cy="0"/>
        </a:xfrm>
      </p:grpSpPr>
      <p:sp>
        <p:nvSpPr>
          <p:cNvPr id="515" name="Shape 5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6" name="Shape 5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Shape 3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9" name="Shape 3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Create a creative title for your project.  It is what will be on the top of your science fair board if you enter the fair.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0" name="Shape 520"/>
        <p:cNvGrpSpPr/>
        <p:nvPr/>
      </p:nvGrpSpPr>
      <p:grpSpPr>
        <a:xfrm>
          <a:off x="0" y="0"/>
          <a:ext cx="0" cy="0"/>
          <a:chOff x="0" y="0"/>
          <a:chExt cx="0" cy="0"/>
        </a:xfrm>
      </p:grpSpPr>
      <p:sp>
        <p:nvSpPr>
          <p:cNvPr id="521" name="Shape 5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2" name="Shape 5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If you could redo this experiment again, what would you do differently.  Is there a variable that needs to be controlled better? Were you curious about doing anything different?</a:t>
            </a:r>
          </a:p>
          <a:p>
            <a:pPr lvl="0" rtl="0">
              <a:lnSpc>
                <a:spcPct val="115000"/>
              </a:lnSpc>
              <a:spcBef>
                <a:spcPts val="0"/>
              </a:spcBef>
              <a:spcAft>
                <a:spcPts val="1600"/>
              </a:spcAft>
              <a:buNone/>
            </a:pPr>
            <a:r>
              <a:t/>
            </a:r>
            <a:endParaRPr sz="1200">
              <a:solidFill>
                <a:srgbClr val="61616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6" name="Shape 526"/>
        <p:cNvGrpSpPr/>
        <p:nvPr/>
      </p:nvGrpSpPr>
      <p:grpSpPr>
        <a:xfrm>
          <a:off x="0" y="0"/>
          <a:ext cx="0" cy="0"/>
          <a:chOff x="0" y="0"/>
          <a:chExt cx="0" cy="0"/>
        </a:xfrm>
      </p:grpSpPr>
      <p:sp>
        <p:nvSpPr>
          <p:cNvPr id="527" name="Shape 5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8" name="Shape 5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None/>
            </a:pPr>
            <a:r>
              <a:rPr lang="en" sz="1200">
                <a:solidFill>
                  <a:srgbClr val="616161"/>
                </a:solidFill>
              </a:rPr>
              <a:t>EXAMPLE PAGE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2" name="Shape 532"/>
        <p:cNvGrpSpPr/>
        <p:nvPr/>
      </p:nvGrpSpPr>
      <p:grpSpPr>
        <a:xfrm>
          <a:off x="0" y="0"/>
          <a:ext cx="0" cy="0"/>
          <a:chOff x="0" y="0"/>
          <a:chExt cx="0" cy="0"/>
        </a:xfrm>
      </p:grpSpPr>
      <p:sp>
        <p:nvSpPr>
          <p:cNvPr id="533" name="Shape 5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34" name="Shape 5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Here you need to have at least ONE NEW QUESTION question(s) you might have regarding your experiment.</a:t>
            </a:r>
          </a:p>
          <a:p>
            <a:pPr lvl="0" rtl="0">
              <a:lnSpc>
                <a:spcPct val="115000"/>
              </a:lnSpc>
              <a:spcBef>
                <a:spcPts val="0"/>
              </a:spcBef>
              <a:spcAft>
                <a:spcPts val="1600"/>
              </a:spcAft>
              <a:buNone/>
            </a:pPr>
            <a:r>
              <a:t/>
            </a:r>
            <a:endParaRPr sz="1200">
              <a:solidFill>
                <a:srgbClr val="61616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8" name="Shape 538"/>
        <p:cNvGrpSpPr/>
        <p:nvPr/>
      </p:nvGrpSpPr>
      <p:grpSpPr>
        <a:xfrm>
          <a:off x="0" y="0"/>
          <a:ext cx="0" cy="0"/>
          <a:chOff x="0" y="0"/>
          <a:chExt cx="0" cy="0"/>
        </a:xfrm>
      </p:grpSpPr>
      <p:sp>
        <p:nvSpPr>
          <p:cNvPr id="539" name="Shape 5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40" name="Shape 5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5" name="Shape 3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EXAMPLE PAGE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Shape 3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1" name="Shape 37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Explain what you tested or built.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5" name="Shape 375"/>
        <p:cNvGrpSpPr/>
        <p:nvPr/>
      </p:nvGrpSpPr>
      <p:grpSpPr>
        <a:xfrm>
          <a:off x="0" y="0"/>
          <a:ext cx="0" cy="0"/>
          <a:chOff x="0" y="0"/>
          <a:chExt cx="0" cy="0"/>
        </a:xfrm>
      </p:grpSpPr>
      <p:sp>
        <p:nvSpPr>
          <p:cNvPr id="376" name="Shape 3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7" name="Shape 3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Clr>
                <a:schemeClr val="dk1"/>
              </a:buClr>
              <a:buSzPct val="100000"/>
              <a:buFont typeface="Arial"/>
              <a:buNone/>
            </a:pPr>
            <a:r>
              <a:rPr lang="en">
                <a:solidFill>
                  <a:schemeClr val="dk1"/>
                </a:solidFill>
              </a:rPr>
              <a:t>THIS IS the EXAMPLE SLIDE.  DELETE it before presenting.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Shape 3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3" name="Shape 3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What made you choose this particular project.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Shape 3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9" name="Shape 3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Clr>
                <a:schemeClr val="dk1"/>
              </a:buClr>
              <a:buSzPct val="100000"/>
              <a:buFont typeface="Arial"/>
              <a:buNone/>
            </a:pPr>
            <a:r>
              <a:rPr lang="en">
                <a:solidFill>
                  <a:schemeClr val="dk1"/>
                </a:solidFill>
              </a:rPr>
              <a:t>THIS IS the EXAMPLE SLIDE.  DELETE it before presenting.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Shape 3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5" name="Shape 3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Clr>
                <a:schemeClr val="dk1"/>
              </a:buClr>
              <a:buSzPct val="100000"/>
              <a:buFont typeface="Arial"/>
              <a:buNone/>
            </a:pPr>
            <a:r>
              <a:rPr lang="en"/>
              <a:t>Be sure to include what you did and what you thought would happen.  It is important to also explain WHY you thought that.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1">
    <p:bg>
      <p:bgPr>
        <a:solidFill>
          <a:srgbClr val="FFFFFF"/>
        </a:solidFill>
      </p:bgPr>
    </p:bg>
    <p:spTree>
      <p:nvGrpSpPr>
        <p:cNvPr id="50" name="Shape 50"/>
        <p:cNvGrpSpPr/>
        <p:nvPr/>
      </p:nvGrpSpPr>
      <p:grpSpPr>
        <a:xfrm>
          <a:off x="0" y="0"/>
          <a:ext cx="0" cy="0"/>
          <a:chOff x="0" y="0"/>
          <a:chExt cx="0" cy="0"/>
        </a:xfrm>
      </p:grpSpPr>
      <p:sp>
        <p:nvSpPr>
          <p:cNvPr id="51" name="Shape 51"/>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52" name="Shape 52"/>
          <p:cNvSpPr/>
          <p:nvPr/>
        </p:nvSpPr>
        <p:spPr>
          <a:xfrm>
            <a:off x="2637950" y="0"/>
            <a:ext cx="4963516" cy="3460018"/>
          </a:xfrm>
          <a:prstGeom prst="flowChartOnlineStorage">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53" name="Shape 53"/>
          <p:cNvSpPr/>
          <p:nvPr/>
        </p:nvSpPr>
        <p:spPr>
          <a:xfrm>
            <a:off x="0" y="0"/>
            <a:ext cx="3835200" cy="3460200"/>
          </a:xfrm>
          <a:prstGeom prst="rect">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p:nvPr/>
        </p:nvSpPr>
        <p:spPr>
          <a:xfrm rot="10800000">
            <a:off x="3950564" y="125"/>
            <a:ext cx="3459900" cy="3459900"/>
          </a:xfrm>
          <a:prstGeom prst="flowChartDelay">
            <a:avLst/>
          </a:prstGeom>
          <a:solidFill>
            <a:srgbClr val="434343">
              <a:alpha val="45770"/>
            </a:srgbClr>
          </a:solidFill>
          <a:ln>
            <a:noFill/>
          </a:ln>
        </p:spPr>
        <p:txBody>
          <a:bodyPr anchorCtr="0" anchor="ctr" bIns="91425" lIns="91425" rIns="91425" wrap="square" tIns="91425">
            <a:noAutofit/>
          </a:bodyPr>
          <a:lstStyle/>
          <a:p>
            <a:pPr lvl="0">
              <a:spcBef>
                <a:spcPts val="0"/>
              </a:spcBef>
              <a:buNone/>
            </a:pPr>
            <a:r>
              <a:t/>
            </a:r>
            <a:endParaRPr/>
          </a:p>
        </p:txBody>
      </p:sp>
      <p:sp>
        <p:nvSpPr>
          <p:cNvPr id="55" name="Shape 55"/>
          <p:cNvSpPr/>
          <p:nvPr/>
        </p:nvSpPr>
        <p:spPr>
          <a:xfrm rot="10800000">
            <a:off x="4833295" y="125"/>
            <a:ext cx="3459900" cy="3459900"/>
          </a:xfrm>
          <a:prstGeom prst="flowChartDelay">
            <a:avLst/>
          </a:prstGeom>
          <a:solidFill>
            <a:srgbClr val="666666">
              <a:alpha val="28080"/>
            </a:srgbClr>
          </a:solidFill>
          <a:ln>
            <a:noFill/>
          </a:ln>
        </p:spPr>
        <p:txBody>
          <a:bodyPr anchorCtr="0" anchor="ctr" bIns="91425" lIns="91425" rIns="91425" wrap="square" tIns="91425">
            <a:noAutofit/>
          </a:bodyPr>
          <a:lstStyle/>
          <a:p>
            <a:pPr lvl="0">
              <a:spcBef>
                <a:spcPts val="0"/>
              </a:spcBef>
              <a:buNone/>
            </a:pPr>
            <a:r>
              <a:t/>
            </a:r>
            <a:endParaRPr/>
          </a:p>
        </p:txBody>
      </p:sp>
      <p:sp>
        <p:nvSpPr>
          <p:cNvPr id="56" name="Shape 56"/>
          <p:cNvSpPr/>
          <p:nvPr/>
        </p:nvSpPr>
        <p:spPr>
          <a:xfrm rot="10800000">
            <a:off x="5684100" y="125"/>
            <a:ext cx="3459900" cy="3459900"/>
          </a:xfrm>
          <a:prstGeom prst="flowChartDelay">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57" name="Shape 57"/>
          <p:cNvSpPr txBox="1"/>
          <p:nvPr>
            <p:ph type="title"/>
          </p:nvPr>
        </p:nvSpPr>
        <p:spPr>
          <a:xfrm>
            <a:off x="324475" y="465975"/>
            <a:ext cx="3568800" cy="28416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200">
                <a:solidFill>
                  <a:srgbClr val="FFFFFF"/>
                </a:solidFill>
              </a:defRPr>
            </a:lvl1pPr>
            <a:lvl2pPr lvl="1" algn="l">
              <a:lnSpc>
                <a:spcPct val="100000"/>
              </a:lnSpc>
              <a:spcBef>
                <a:spcPts val="0"/>
              </a:spcBef>
              <a:spcAft>
                <a:spcPts val="0"/>
              </a:spcAft>
              <a:buNone/>
              <a:defRPr b="1" sz="3200">
                <a:solidFill>
                  <a:srgbClr val="FFFFFF"/>
                </a:solidFill>
              </a:defRPr>
            </a:lvl2pPr>
            <a:lvl3pPr lvl="2" algn="l">
              <a:lnSpc>
                <a:spcPct val="100000"/>
              </a:lnSpc>
              <a:spcBef>
                <a:spcPts val="0"/>
              </a:spcBef>
              <a:spcAft>
                <a:spcPts val="0"/>
              </a:spcAft>
              <a:buNone/>
              <a:defRPr b="1" sz="3200">
                <a:solidFill>
                  <a:srgbClr val="FFFFFF"/>
                </a:solidFill>
              </a:defRPr>
            </a:lvl3pPr>
            <a:lvl4pPr lvl="3" algn="l">
              <a:lnSpc>
                <a:spcPct val="100000"/>
              </a:lnSpc>
              <a:spcBef>
                <a:spcPts val="0"/>
              </a:spcBef>
              <a:spcAft>
                <a:spcPts val="0"/>
              </a:spcAft>
              <a:buNone/>
              <a:defRPr b="1" sz="3200">
                <a:solidFill>
                  <a:srgbClr val="FFFFFF"/>
                </a:solidFill>
              </a:defRPr>
            </a:lvl4pPr>
            <a:lvl5pPr lvl="4" algn="l">
              <a:lnSpc>
                <a:spcPct val="100000"/>
              </a:lnSpc>
              <a:spcBef>
                <a:spcPts val="0"/>
              </a:spcBef>
              <a:spcAft>
                <a:spcPts val="0"/>
              </a:spcAft>
              <a:buNone/>
              <a:defRPr b="1" sz="3200">
                <a:solidFill>
                  <a:srgbClr val="FFFFFF"/>
                </a:solidFill>
              </a:defRPr>
            </a:lvl5pPr>
            <a:lvl6pPr lvl="5" algn="l">
              <a:lnSpc>
                <a:spcPct val="100000"/>
              </a:lnSpc>
              <a:spcBef>
                <a:spcPts val="0"/>
              </a:spcBef>
              <a:spcAft>
                <a:spcPts val="0"/>
              </a:spcAft>
              <a:buNone/>
              <a:defRPr b="1" sz="3200">
                <a:solidFill>
                  <a:srgbClr val="FFFFFF"/>
                </a:solidFill>
              </a:defRPr>
            </a:lvl6pPr>
            <a:lvl7pPr lvl="6" algn="l">
              <a:lnSpc>
                <a:spcPct val="100000"/>
              </a:lnSpc>
              <a:spcBef>
                <a:spcPts val="0"/>
              </a:spcBef>
              <a:spcAft>
                <a:spcPts val="0"/>
              </a:spcAft>
              <a:buNone/>
              <a:defRPr b="1" sz="3200">
                <a:solidFill>
                  <a:srgbClr val="FFFFFF"/>
                </a:solidFill>
              </a:defRPr>
            </a:lvl7pPr>
            <a:lvl8pPr lvl="7" algn="l">
              <a:lnSpc>
                <a:spcPct val="100000"/>
              </a:lnSpc>
              <a:spcBef>
                <a:spcPts val="0"/>
              </a:spcBef>
              <a:spcAft>
                <a:spcPts val="0"/>
              </a:spcAft>
              <a:buNone/>
              <a:defRPr b="1" sz="3200">
                <a:solidFill>
                  <a:srgbClr val="FFFFFF"/>
                </a:solidFill>
              </a:defRPr>
            </a:lvl8pPr>
            <a:lvl9pPr lvl="8" algn="l">
              <a:lnSpc>
                <a:spcPct val="100000"/>
              </a:lnSpc>
              <a:spcBef>
                <a:spcPts val="0"/>
              </a:spcBef>
              <a:spcAft>
                <a:spcPts val="0"/>
              </a:spcAft>
              <a:buNone/>
              <a:defRPr b="1" sz="3200">
                <a:solidFill>
                  <a:srgbClr val="FFFFFF"/>
                </a:solidFill>
              </a:defRPr>
            </a:lvl9pPr>
          </a:lstStyle>
          <a:p/>
        </p:txBody>
      </p:sp>
      <p:sp>
        <p:nvSpPr>
          <p:cNvPr id="58" name="Shape 58"/>
          <p:cNvSpPr txBox="1"/>
          <p:nvPr>
            <p:ph idx="1" type="subTitle"/>
          </p:nvPr>
        </p:nvSpPr>
        <p:spPr>
          <a:xfrm>
            <a:off x="324475" y="3612602"/>
            <a:ext cx="5124300" cy="1302600"/>
          </a:xfrm>
          <a:prstGeom prst="rect">
            <a:avLst/>
          </a:prstGeom>
          <a:noFill/>
        </p:spPr>
        <p:txBody>
          <a:bodyPr anchorCtr="0" anchor="t" bIns="91425" lIns="91425" rIns="91425" wrap="square" tIns="91425"/>
          <a:lstStyle>
            <a:lvl1pPr lvl="0" algn="l">
              <a:lnSpc>
                <a:spcPct val="100000"/>
              </a:lnSpc>
              <a:spcBef>
                <a:spcPts val="0"/>
              </a:spcBef>
              <a:spcAft>
                <a:spcPts val="0"/>
              </a:spcAft>
              <a:buClr>
                <a:srgbClr val="616161"/>
              </a:buClr>
              <a:buSzPct val="100000"/>
              <a:buNone/>
              <a:defRPr b="1" sz="1800">
                <a:solidFill>
                  <a:srgbClr val="616161"/>
                </a:solidFill>
              </a:defRPr>
            </a:lvl1pPr>
            <a:lvl2pPr lvl="1" algn="l">
              <a:lnSpc>
                <a:spcPct val="100000"/>
              </a:lnSpc>
              <a:spcBef>
                <a:spcPts val="0"/>
              </a:spcBef>
              <a:spcAft>
                <a:spcPts val="0"/>
              </a:spcAft>
              <a:buClr>
                <a:srgbClr val="616161"/>
              </a:buClr>
              <a:buSzPct val="100000"/>
              <a:buNone/>
              <a:defRPr b="1" sz="1800">
                <a:solidFill>
                  <a:srgbClr val="616161"/>
                </a:solidFill>
              </a:defRPr>
            </a:lvl2pPr>
            <a:lvl3pPr lvl="2" algn="l">
              <a:lnSpc>
                <a:spcPct val="100000"/>
              </a:lnSpc>
              <a:spcBef>
                <a:spcPts val="0"/>
              </a:spcBef>
              <a:spcAft>
                <a:spcPts val="0"/>
              </a:spcAft>
              <a:buClr>
                <a:srgbClr val="616161"/>
              </a:buClr>
              <a:buSzPct val="100000"/>
              <a:buNone/>
              <a:defRPr b="1" sz="1800">
                <a:solidFill>
                  <a:srgbClr val="616161"/>
                </a:solidFill>
              </a:defRPr>
            </a:lvl3pPr>
            <a:lvl4pPr lvl="3" algn="l">
              <a:lnSpc>
                <a:spcPct val="100000"/>
              </a:lnSpc>
              <a:spcBef>
                <a:spcPts val="0"/>
              </a:spcBef>
              <a:spcAft>
                <a:spcPts val="0"/>
              </a:spcAft>
              <a:buClr>
                <a:srgbClr val="616161"/>
              </a:buClr>
              <a:buSzPct val="100000"/>
              <a:buNone/>
              <a:defRPr b="1" sz="1800">
                <a:solidFill>
                  <a:srgbClr val="616161"/>
                </a:solidFill>
              </a:defRPr>
            </a:lvl4pPr>
            <a:lvl5pPr lvl="4" algn="l">
              <a:lnSpc>
                <a:spcPct val="100000"/>
              </a:lnSpc>
              <a:spcBef>
                <a:spcPts val="0"/>
              </a:spcBef>
              <a:spcAft>
                <a:spcPts val="0"/>
              </a:spcAft>
              <a:buClr>
                <a:srgbClr val="616161"/>
              </a:buClr>
              <a:buSzPct val="100000"/>
              <a:buNone/>
              <a:defRPr b="1" sz="1800">
                <a:solidFill>
                  <a:srgbClr val="616161"/>
                </a:solidFill>
              </a:defRPr>
            </a:lvl5pPr>
            <a:lvl6pPr lvl="5" algn="l">
              <a:lnSpc>
                <a:spcPct val="100000"/>
              </a:lnSpc>
              <a:spcBef>
                <a:spcPts val="0"/>
              </a:spcBef>
              <a:spcAft>
                <a:spcPts val="0"/>
              </a:spcAft>
              <a:buClr>
                <a:srgbClr val="616161"/>
              </a:buClr>
              <a:buSzPct val="100000"/>
              <a:buNone/>
              <a:defRPr b="1" sz="1800">
                <a:solidFill>
                  <a:srgbClr val="616161"/>
                </a:solidFill>
              </a:defRPr>
            </a:lvl6pPr>
            <a:lvl7pPr lvl="6" algn="l">
              <a:lnSpc>
                <a:spcPct val="100000"/>
              </a:lnSpc>
              <a:spcBef>
                <a:spcPts val="0"/>
              </a:spcBef>
              <a:spcAft>
                <a:spcPts val="0"/>
              </a:spcAft>
              <a:buClr>
                <a:srgbClr val="616161"/>
              </a:buClr>
              <a:buSzPct val="100000"/>
              <a:buNone/>
              <a:defRPr b="1" sz="1800">
                <a:solidFill>
                  <a:srgbClr val="616161"/>
                </a:solidFill>
              </a:defRPr>
            </a:lvl7pPr>
            <a:lvl8pPr lvl="7" algn="l">
              <a:lnSpc>
                <a:spcPct val="100000"/>
              </a:lnSpc>
              <a:spcBef>
                <a:spcPts val="0"/>
              </a:spcBef>
              <a:spcAft>
                <a:spcPts val="0"/>
              </a:spcAft>
              <a:buClr>
                <a:srgbClr val="616161"/>
              </a:buClr>
              <a:buSzPct val="100000"/>
              <a:buNone/>
              <a:defRPr b="1" sz="1800">
                <a:solidFill>
                  <a:srgbClr val="616161"/>
                </a:solidFill>
              </a:defRPr>
            </a:lvl8pPr>
            <a:lvl9pPr lvl="8" algn="l">
              <a:lnSpc>
                <a:spcPct val="100000"/>
              </a:lnSpc>
              <a:spcBef>
                <a:spcPts val="0"/>
              </a:spcBef>
              <a:spcAft>
                <a:spcPts val="0"/>
              </a:spcAft>
              <a:buClr>
                <a:srgbClr val="616161"/>
              </a:buClr>
              <a:buSzPct val="100000"/>
              <a:buNone/>
              <a:defRPr b="1" sz="1800">
                <a:solidFill>
                  <a:srgbClr val="616161"/>
                </a:solidFill>
              </a:defRPr>
            </a:lvl9pPr>
          </a:lstStyle>
          <a:p/>
        </p:txBody>
      </p:sp>
      <p:sp>
        <p:nvSpPr>
          <p:cNvPr id="59" name="Shape 59"/>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p:bg>
      <p:bgPr>
        <a:solidFill>
          <a:srgbClr val="FFFFFF"/>
        </a:solidFill>
      </p:bgPr>
    </p:bg>
    <p:spTree>
      <p:nvGrpSpPr>
        <p:cNvPr id="60" name="Shape 60"/>
        <p:cNvGrpSpPr/>
        <p:nvPr/>
      </p:nvGrpSpPr>
      <p:grpSpPr>
        <a:xfrm>
          <a:off x="0" y="0"/>
          <a:ext cx="0" cy="0"/>
          <a:chOff x="0" y="0"/>
          <a:chExt cx="0" cy="0"/>
        </a:xfrm>
      </p:grpSpPr>
      <p:sp>
        <p:nvSpPr>
          <p:cNvPr id="61" name="Shape 61"/>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62" name="Shape 62"/>
          <p:cNvSpPr/>
          <p:nvPr/>
        </p:nvSpPr>
        <p:spPr>
          <a:xfrm>
            <a:off x="-14" y="0"/>
            <a:ext cx="6472200" cy="1741500"/>
          </a:xfrm>
          <a:prstGeom prst="rect">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63" name="Shape 63"/>
          <p:cNvSpPr/>
          <p:nvPr/>
        </p:nvSpPr>
        <p:spPr>
          <a:xfrm rot="10800000">
            <a:off x="3991187" y="-69"/>
            <a:ext cx="1741500" cy="1741500"/>
          </a:xfrm>
          <a:prstGeom prst="flowChartDelay">
            <a:avLst/>
          </a:prstGeom>
          <a:solidFill>
            <a:srgbClr val="434343">
              <a:alpha val="45490"/>
            </a:srgbClr>
          </a:solidFill>
          <a:ln>
            <a:noFill/>
          </a:ln>
        </p:spPr>
        <p:txBody>
          <a:bodyPr anchorCtr="0" anchor="ctr" bIns="91425" lIns="91425" rIns="91425" wrap="square" tIns="91425">
            <a:noAutofit/>
          </a:bodyPr>
          <a:lstStyle/>
          <a:p>
            <a:pPr lvl="0">
              <a:spcBef>
                <a:spcPts val="0"/>
              </a:spcBef>
              <a:buNone/>
            </a:pPr>
            <a:r>
              <a:t/>
            </a:r>
            <a:endParaRPr/>
          </a:p>
        </p:txBody>
      </p:sp>
      <p:sp>
        <p:nvSpPr>
          <p:cNvPr id="64" name="Shape 64"/>
          <p:cNvSpPr/>
          <p:nvPr/>
        </p:nvSpPr>
        <p:spPr>
          <a:xfrm rot="10800000">
            <a:off x="4435465" y="-69"/>
            <a:ext cx="1741500" cy="1741500"/>
          </a:xfrm>
          <a:prstGeom prst="flowChartDelay">
            <a:avLst/>
          </a:prstGeom>
          <a:solidFill>
            <a:srgbClr val="666666">
              <a:alpha val="27840"/>
            </a:srgbClr>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rot="10800000">
            <a:off x="4863675" y="-69"/>
            <a:ext cx="1741500" cy="1741500"/>
          </a:xfrm>
          <a:prstGeom prst="flowChartDelay">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66" name="Shape 66"/>
          <p:cNvSpPr/>
          <p:nvPr/>
        </p:nvSpPr>
        <p:spPr>
          <a:xfrm>
            <a:off x="6551675" y="0"/>
            <a:ext cx="2592300" cy="1741500"/>
          </a:xfrm>
          <a:prstGeom prst="rect">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67" name="Shape 67"/>
          <p:cNvSpPr txBox="1"/>
          <p:nvPr>
            <p:ph type="title"/>
          </p:nvPr>
        </p:nvSpPr>
        <p:spPr>
          <a:xfrm>
            <a:off x="324475" y="148225"/>
            <a:ext cx="3559500" cy="1373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68" name="Shape 68"/>
          <p:cNvSpPr txBox="1"/>
          <p:nvPr>
            <p:ph idx="1" type="body"/>
          </p:nvPr>
        </p:nvSpPr>
        <p:spPr>
          <a:xfrm>
            <a:off x="324475" y="1920450"/>
            <a:ext cx="8494800" cy="27042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p:txBody>
      </p:sp>
      <p:sp>
        <p:nvSpPr>
          <p:cNvPr id="69" name="Shape 69"/>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2">
    <p:bg>
      <p:bgPr>
        <a:solidFill>
          <a:srgbClr val="FFFFFF"/>
        </a:solidFill>
      </p:bgPr>
    </p:bg>
    <p:spTree>
      <p:nvGrpSpPr>
        <p:cNvPr id="70" name="Shape 70"/>
        <p:cNvGrpSpPr/>
        <p:nvPr/>
      </p:nvGrpSpPr>
      <p:grpSpPr>
        <a:xfrm>
          <a:off x="0" y="0"/>
          <a:ext cx="0" cy="0"/>
          <a:chOff x="0" y="0"/>
          <a:chExt cx="0" cy="0"/>
        </a:xfrm>
      </p:grpSpPr>
      <p:sp>
        <p:nvSpPr>
          <p:cNvPr id="71" name="Shape 71"/>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a:off x="-14" y="0"/>
            <a:ext cx="6472200" cy="1741500"/>
          </a:xfrm>
          <a:prstGeom prst="rect">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rot="10800000">
            <a:off x="3991187" y="-69"/>
            <a:ext cx="1741500" cy="1741500"/>
          </a:xfrm>
          <a:prstGeom prst="flowChartDelay">
            <a:avLst/>
          </a:prstGeom>
          <a:solidFill>
            <a:srgbClr val="434343">
              <a:alpha val="45490"/>
            </a:srgb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rot="10800000">
            <a:off x="4435465" y="-69"/>
            <a:ext cx="1741500" cy="1741500"/>
          </a:xfrm>
          <a:prstGeom prst="flowChartDelay">
            <a:avLst/>
          </a:prstGeom>
          <a:solidFill>
            <a:srgbClr val="666666">
              <a:alpha val="27840"/>
            </a:srgb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10800000">
            <a:off x="4863675" y="-69"/>
            <a:ext cx="1741500" cy="1741500"/>
          </a:xfrm>
          <a:prstGeom prst="flowChartDelay">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a:off x="6551675" y="0"/>
            <a:ext cx="2592300" cy="1741500"/>
          </a:xfrm>
          <a:prstGeom prst="rect">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txBox="1"/>
          <p:nvPr>
            <p:ph type="title"/>
          </p:nvPr>
        </p:nvSpPr>
        <p:spPr>
          <a:xfrm>
            <a:off x="324475" y="148225"/>
            <a:ext cx="3559500" cy="1373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78" name="Shape 78"/>
          <p:cNvSpPr txBox="1"/>
          <p:nvPr>
            <p:ph idx="1" type="body"/>
          </p:nvPr>
        </p:nvSpPr>
        <p:spPr>
          <a:xfrm>
            <a:off x="324475" y="1920450"/>
            <a:ext cx="8494800" cy="27042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p:txBody>
      </p:sp>
      <p:sp>
        <p:nvSpPr>
          <p:cNvPr id="79" name="Shape 79"/>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3">
    <p:bg>
      <p:bgPr>
        <a:solidFill>
          <a:srgbClr val="FFFFFF"/>
        </a:solidFill>
      </p:bgPr>
    </p:bg>
    <p:spTree>
      <p:nvGrpSpPr>
        <p:cNvPr id="80" name="Shape 80"/>
        <p:cNvGrpSpPr/>
        <p:nvPr/>
      </p:nvGrpSpPr>
      <p:grpSpPr>
        <a:xfrm>
          <a:off x="0" y="0"/>
          <a:ext cx="0" cy="0"/>
          <a:chOff x="0" y="0"/>
          <a:chExt cx="0" cy="0"/>
        </a:xfrm>
      </p:grpSpPr>
      <p:sp>
        <p:nvSpPr>
          <p:cNvPr id="81" name="Shape 81"/>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rot="5400000">
            <a:off x="-48494"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rot="5400000">
            <a:off x="-48494" y="4847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48362"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flipH="1" rot="-5400000">
            <a:off x="3761647" y="1766181"/>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flipH="1" rot="5400000">
            <a:off x="3976138"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rot="5400000">
            <a:off x="3761514" y="477892"/>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flipH="1" rot="5400000">
            <a:off x="3761488" y="1336795"/>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89" name="Shape 89"/>
          <p:cNvSpPr/>
          <p:nvPr/>
        </p:nvSpPr>
        <p:spPr>
          <a:xfrm rot="5400000">
            <a:off x="1475437"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90" name="Shape 90"/>
          <p:cNvSpPr/>
          <p:nvPr/>
        </p:nvSpPr>
        <p:spPr>
          <a:xfrm rot="-5400000">
            <a:off x="1690220" y="1980898"/>
            <a:ext cx="429600" cy="762000"/>
          </a:xfrm>
          <a:prstGeom prst="rtTriangle">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1" name="Shape 91"/>
          <p:cNvSpPr/>
          <p:nvPr/>
        </p:nvSpPr>
        <p:spPr>
          <a:xfrm rot="-5400000">
            <a:off x="1475570"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nvSpPr>
        <p:spPr>
          <a:xfrm flipH="1" rot="-5400000">
            <a:off x="2237690" y="907378"/>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3" name="Shape 93"/>
          <p:cNvSpPr/>
          <p:nvPr/>
        </p:nvSpPr>
        <p:spPr>
          <a:xfrm flipH="1" rot="5400000">
            <a:off x="2237557" y="133679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rot="5400000">
            <a:off x="2452233"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5" name="Shape 95"/>
          <p:cNvSpPr/>
          <p:nvPr/>
        </p:nvSpPr>
        <p:spPr>
          <a:xfrm rot="5400000">
            <a:off x="2999420"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6" name="Shape 96"/>
          <p:cNvSpPr/>
          <p:nvPr/>
        </p:nvSpPr>
        <p:spPr>
          <a:xfrm rot="5400000">
            <a:off x="2999420" y="907378"/>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97" name="Shape 97"/>
          <p:cNvSpPr/>
          <p:nvPr/>
        </p:nvSpPr>
        <p:spPr>
          <a:xfrm flipH="1" rot="-5400000">
            <a:off x="3214228"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nvSpPr>
        <p:spPr>
          <a:xfrm flipH="1" rot="-5400000">
            <a:off x="713604"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9" name="Shape 99"/>
          <p:cNvSpPr/>
          <p:nvPr/>
        </p:nvSpPr>
        <p:spPr>
          <a:xfrm rot="5400000">
            <a:off x="-48494" y="907378"/>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nvSpPr>
        <p:spPr>
          <a:xfrm flipH="1" rot="-5400000">
            <a:off x="3761621"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01" name="Shape 101"/>
          <p:cNvSpPr/>
          <p:nvPr/>
        </p:nvSpPr>
        <p:spPr>
          <a:xfrm rot="-5400000">
            <a:off x="1475570"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rot="-5400000">
            <a:off x="2999553"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3" name="Shape 103"/>
          <p:cNvSpPr/>
          <p:nvPr/>
        </p:nvSpPr>
        <p:spPr>
          <a:xfrm flipH="1" rot="-5400000">
            <a:off x="713604" y="48475"/>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04" name="Shape 104"/>
          <p:cNvSpPr/>
          <p:nvPr/>
        </p:nvSpPr>
        <p:spPr>
          <a:xfrm flipH="1" rot="-5400000">
            <a:off x="713604" y="907378"/>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05" name="Shape 105"/>
          <p:cNvSpPr/>
          <p:nvPr/>
        </p:nvSpPr>
        <p:spPr>
          <a:xfrm rot="5400000">
            <a:off x="3976138"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nvSpPr>
        <p:spPr>
          <a:xfrm rot="-5400000">
            <a:off x="166288"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7" name="Shape 107"/>
          <p:cNvSpPr/>
          <p:nvPr/>
        </p:nvSpPr>
        <p:spPr>
          <a:xfrm flipH="1" rot="-5400000">
            <a:off x="166211"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flipH="1" rot="-5400000">
            <a:off x="1690143"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flipH="1" rot="-5400000">
            <a:off x="2237612" y="1766181"/>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rot="-5400000">
            <a:off x="2237612" y="4847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rot="-5400000">
            <a:off x="3214203"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rot="-5400000">
            <a:off x="2999475"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flipH="1" rot="5400000">
            <a:off x="713394"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flipH="1" rot="5400000">
            <a:off x="713394"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rot="-5400000">
            <a:off x="-48362" y="133679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rot="-5400000">
            <a:off x="3761621"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rot="5400000">
            <a:off x="1475437"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rot="5400000">
            <a:off x="1475437"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flipH="1" rot="5400000">
            <a:off x="2452207"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flipH="1" rot="5400000">
            <a:off x="2237557" y="477892"/>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rot="5400000">
            <a:off x="2999420"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flipH="1" rot="5400000">
            <a:off x="928121"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rot="5400000">
            <a:off x="928121" y="-165970"/>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5400000">
            <a:off x="4523506"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25" name="Shape 125"/>
          <p:cNvSpPr/>
          <p:nvPr/>
        </p:nvSpPr>
        <p:spPr>
          <a:xfrm rot="5400000">
            <a:off x="4523506" y="4847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26" name="Shape 126"/>
          <p:cNvSpPr/>
          <p:nvPr/>
        </p:nvSpPr>
        <p:spPr>
          <a:xfrm rot="-5400000">
            <a:off x="4523638"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27" name="Shape 127"/>
          <p:cNvSpPr/>
          <p:nvPr/>
        </p:nvSpPr>
        <p:spPr>
          <a:xfrm flipH="1" rot="-5400000">
            <a:off x="8333647" y="1766181"/>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28" name="Shape 128"/>
          <p:cNvSpPr/>
          <p:nvPr/>
        </p:nvSpPr>
        <p:spPr>
          <a:xfrm flipH="1" rot="5400000">
            <a:off x="8548138"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9" name="Shape 129"/>
          <p:cNvSpPr/>
          <p:nvPr/>
        </p:nvSpPr>
        <p:spPr>
          <a:xfrm flipH="1" rot="5400000">
            <a:off x="8333514" y="477892"/>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0" name="Shape 130"/>
          <p:cNvSpPr/>
          <p:nvPr/>
        </p:nvSpPr>
        <p:spPr>
          <a:xfrm flipH="1" rot="5400000">
            <a:off x="8333488" y="1336795"/>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1" name="Shape 131"/>
          <p:cNvSpPr/>
          <p:nvPr/>
        </p:nvSpPr>
        <p:spPr>
          <a:xfrm rot="5400000">
            <a:off x="6047437"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32" name="Shape 132"/>
          <p:cNvSpPr/>
          <p:nvPr/>
        </p:nvSpPr>
        <p:spPr>
          <a:xfrm rot="-5400000">
            <a:off x="6262220" y="1980898"/>
            <a:ext cx="429600" cy="762000"/>
          </a:xfrm>
          <a:prstGeom prst="rtTriangle">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3" name="Shape 133"/>
          <p:cNvSpPr/>
          <p:nvPr/>
        </p:nvSpPr>
        <p:spPr>
          <a:xfrm rot="-5400000">
            <a:off x="6047570"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4" name="Shape 134"/>
          <p:cNvSpPr/>
          <p:nvPr/>
        </p:nvSpPr>
        <p:spPr>
          <a:xfrm flipH="1" rot="-5400000">
            <a:off x="6809690" y="907378"/>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5" name="Shape 135"/>
          <p:cNvSpPr/>
          <p:nvPr/>
        </p:nvSpPr>
        <p:spPr>
          <a:xfrm flipH="1" rot="5400000">
            <a:off x="6809557" y="133679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6" name="Shape 136"/>
          <p:cNvSpPr/>
          <p:nvPr/>
        </p:nvSpPr>
        <p:spPr>
          <a:xfrm rot="5400000">
            <a:off x="7024233"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7" name="Shape 137"/>
          <p:cNvSpPr/>
          <p:nvPr/>
        </p:nvSpPr>
        <p:spPr>
          <a:xfrm rot="5400000">
            <a:off x="7571420"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8" name="Shape 138"/>
          <p:cNvSpPr/>
          <p:nvPr/>
        </p:nvSpPr>
        <p:spPr>
          <a:xfrm rot="5400000">
            <a:off x="7571420" y="907378"/>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39" name="Shape 139"/>
          <p:cNvSpPr/>
          <p:nvPr/>
        </p:nvSpPr>
        <p:spPr>
          <a:xfrm flipH="1" rot="-5400000">
            <a:off x="7786228"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40" name="Shape 140"/>
          <p:cNvSpPr/>
          <p:nvPr/>
        </p:nvSpPr>
        <p:spPr>
          <a:xfrm flipH="1" rot="-5400000">
            <a:off x="5285604"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41" name="Shape 141"/>
          <p:cNvSpPr/>
          <p:nvPr/>
        </p:nvSpPr>
        <p:spPr>
          <a:xfrm rot="5400000">
            <a:off x="4523506" y="907378"/>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2" name="Shape 142"/>
          <p:cNvSpPr/>
          <p:nvPr/>
        </p:nvSpPr>
        <p:spPr>
          <a:xfrm flipH="1" rot="-5400000">
            <a:off x="8333621"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43" name="Shape 143"/>
          <p:cNvSpPr/>
          <p:nvPr/>
        </p:nvSpPr>
        <p:spPr>
          <a:xfrm rot="-5400000">
            <a:off x="6047570"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4" name="Shape 144"/>
          <p:cNvSpPr/>
          <p:nvPr/>
        </p:nvSpPr>
        <p:spPr>
          <a:xfrm rot="-5400000">
            <a:off x="7571553"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5" name="Shape 145"/>
          <p:cNvSpPr/>
          <p:nvPr/>
        </p:nvSpPr>
        <p:spPr>
          <a:xfrm flipH="1" rot="-5400000">
            <a:off x="5285604" y="48475"/>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46" name="Shape 146"/>
          <p:cNvSpPr/>
          <p:nvPr/>
        </p:nvSpPr>
        <p:spPr>
          <a:xfrm flipH="1" rot="-5400000">
            <a:off x="5285604" y="907378"/>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47" name="Shape 147"/>
          <p:cNvSpPr/>
          <p:nvPr/>
        </p:nvSpPr>
        <p:spPr>
          <a:xfrm rot="5400000">
            <a:off x="8548138"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8" name="Shape 148"/>
          <p:cNvSpPr/>
          <p:nvPr/>
        </p:nvSpPr>
        <p:spPr>
          <a:xfrm rot="-5400000">
            <a:off x="4738288"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9" name="Shape 149"/>
          <p:cNvSpPr/>
          <p:nvPr/>
        </p:nvSpPr>
        <p:spPr>
          <a:xfrm flipH="1" rot="-5400000">
            <a:off x="4738211"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0" name="Shape 150"/>
          <p:cNvSpPr/>
          <p:nvPr/>
        </p:nvSpPr>
        <p:spPr>
          <a:xfrm flipH="1" rot="-5400000">
            <a:off x="6262143"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1" name="Shape 151"/>
          <p:cNvSpPr/>
          <p:nvPr/>
        </p:nvSpPr>
        <p:spPr>
          <a:xfrm flipH="1" rot="-5400000">
            <a:off x="6809612" y="1766181"/>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2" name="Shape 152"/>
          <p:cNvSpPr/>
          <p:nvPr/>
        </p:nvSpPr>
        <p:spPr>
          <a:xfrm flipH="1" rot="-5400000">
            <a:off x="6809612" y="4847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3" name="Shape 153"/>
          <p:cNvSpPr/>
          <p:nvPr/>
        </p:nvSpPr>
        <p:spPr>
          <a:xfrm rot="-5400000">
            <a:off x="7786203"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4" name="Shape 154"/>
          <p:cNvSpPr/>
          <p:nvPr/>
        </p:nvSpPr>
        <p:spPr>
          <a:xfrm rot="-5400000">
            <a:off x="7571475"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5" name="Shape 155"/>
          <p:cNvSpPr/>
          <p:nvPr/>
        </p:nvSpPr>
        <p:spPr>
          <a:xfrm flipH="1" rot="5400000">
            <a:off x="5285394"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6" name="Shape 156"/>
          <p:cNvSpPr/>
          <p:nvPr/>
        </p:nvSpPr>
        <p:spPr>
          <a:xfrm flipH="1" rot="5400000">
            <a:off x="5285394"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7" name="Shape 157"/>
          <p:cNvSpPr/>
          <p:nvPr/>
        </p:nvSpPr>
        <p:spPr>
          <a:xfrm rot="-5400000">
            <a:off x="4523638" y="133679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58" name="Shape 158"/>
          <p:cNvSpPr/>
          <p:nvPr/>
        </p:nvSpPr>
        <p:spPr>
          <a:xfrm flipH="1" rot="-5400000">
            <a:off x="8333621"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59" name="Shape 159"/>
          <p:cNvSpPr/>
          <p:nvPr/>
        </p:nvSpPr>
        <p:spPr>
          <a:xfrm rot="5400000">
            <a:off x="6047437"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0" name="Shape 160"/>
          <p:cNvSpPr/>
          <p:nvPr/>
        </p:nvSpPr>
        <p:spPr>
          <a:xfrm rot="5400000">
            <a:off x="6047437"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1" name="Shape 161"/>
          <p:cNvSpPr/>
          <p:nvPr/>
        </p:nvSpPr>
        <p:spPr>
          <a:xfrm flipH="1" rot="5400000">
            <a:off x="7024207"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2" name="Shape 162"/>
          <p:cNvSpPr/>
          <p:nvPr/>
        </p:nvSpPr>
        <p:spPr>
          <a:xfrm flipH="1" rot="5400000">
            <a:off x="6809557" y="477892"/>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3" name="Shape 163"/>
          <p:cNvSpPr/>
          <p:nvPr/>
        </p:nvSpPr>
        <p:spPr>
          <a:xfrm rot="5400000">
            <a:off x="7571420"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4" name="Shape 164"/>
          <p:cNvSpPr/>
          <p:nvPr/>
        </p:nvSpPr>
        <p:spPr>
          <a:xfrm flipH="1" rot="5400000">
            <a:off x="5500121"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5" name="Shape 165"/>
          <p:cNvSpPr/>
          <p:nvPr/>
        </p:nvSpPr>
        <p:spPr>
          <a:xfrm rot="5400000">
            <a:off x="5500121" y="-165970"/>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6" name="Shape 166"/>
          <p:cNvSpPr txBox="1"/>
          <p:nvPr>
            <p:ph type="title"/>
          </p:nvPr>
        </p:nvSpPr>
        <p:spPr>
          <a:xfrm>
            <a:off x="311700" y="2795400"/>
            <a:ext cx="8520600" cy="12651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600">
                <a:solidFill>
                  <a:srgbClr val="212121"/>
                </a:solidFill>
              </a:defRPr>
            </a:lvl1pPr>
            <a:lvl2pPr lvl="1" algn="l">
              <a:lnSpc>
                <a:spcPct val="100000"/>
              </a:lnSpc>
              <a:spcBef>
                <a:spcPts val="0"/>
              </a:spcBef>
              <a:spcAft>
                <a:spcPts val="0"/>
              </a:spcAft>
              <a:buNone/>
              <a:defRPr b="1" sz="3600">
                <a:solidFill>
                  <a:srgbClr val="212121"/>
                </a:solidFill>
              </a:defRPr>
            </a:lvl2pPr>
            <a:lvl3pPr lvl="2" algn="l">
              <a:lnSpc>
                <a:spcPct val="100000"/>
              </a:lnSpc>
              <a:spcBef>
                <a:spcPts val="0"/>
              </a:spcBef>
              <a:spcAft>
                <a:spcPts val="0"/>
              </a:spcAft>
              <a:buNone/>
              <a:defRPr b="1" sz="3600">
                <a:solidFill>
                  <a:srgbClr val="212121"/>
                </a:solidFill>
              </a:defRPr>
            </a:lvl3pPr>
            <a:lvl4pPr lvl="3" algn="l">
              <a:lnSpc>
                <a:spcPct val="100000"/>
              </a:lnSpc>
              <a:spcBef>
                <a:spcPts val="0"/>
              </a:spcBef>
              <a:spcAft>
                <a:spcPts val="0"/>
              </a:spcAft>
              <a:buNone/>
              <a:defRPr b="1" sz="3600">
                <a:solidFill>
                  <a:srgbClr val="212121"/>
                </a:solidFill>
              </a:defRPr>
            </a:lvl4pPr>
            <a:lvl5pPr lvl="4" algn="l">
              <a:lnSpc>
                <a:spcPct val="100000"/>
              </a:lnSpc>
              <a:spcBef>
                <a:spcPts val="0"/>
              </a:spcBef>
              <a:spcAft>
                <a:spcPts val="0"/>
              </a:spcAft>
              <a:buNone/>
              <a:defRPr b="1" sz="3600">
                <a:solidFill>
                  <a:srgbClr val="212121"/>
                </a:solidFill>
              </a:defRPr>
            </a:lvl5pPr>
            <a:lvl6pPr lvl="5" algn="l">
              <a:lnSpc>
                <a:spcPct val="100000"/>
              </a:lnSpc>
              <a:spcBef>
                <a:spcPts val="0"/>
              </a:spcBef>
              <a:spcAft>
                <a:spcPts val="0"/>
              </a:spcAft>
              <a:buNone/>
              <a:defRPr b="1" sz="3600">
                <a:solidFill>
                  <a:srgbClr val="212121"/>
                </a:solidFill>
              </a:defRPr>
            </a:lvl6pPr>
            <a:lvl7pPr lvl="6" algn="l">
              <a:lnSpc>
                <a:spcPct val="100000"/>
              </a:lnSpc>
              <a:spcBef>
                <a:spcPts val="0"/>
              </a:spcBef>
              <a:spcAft>
                <a:spcPts val="0"/>
              </a:spcAft>
              <a:buNone/>
              <a:defRPr b="1" sz="3600">
                <a:solidFill>
                  <a:srgbClr val="212121"/>
                </a:solidFill>
              </a:defRPr>
            </a:lvl7pPr>
            <a:lvl8pPr lvl="7" algn="l">
              <a:lnSpc>
                <a:spcPct val="100000"/>
              </a:lnSpc>
              <a:spcBef>
                <a:spcPts val="0"/>
              </a:spcBef>
              <a:spcAft>
                <a:spcPts val="0"/>
              </a:spcAft>
              <a:buNone/>
              <a:defRPr b="1" sz="3600">
                <a:solidFill>
                  <a:srgbClr val="212121"/>
                </a:solidFill>
              </a:defRPr>
            </a:lvl8pPr>
            <a:lvl9pPr lvl="8" algn="l">
              <a:lnSpc>
                <a:spcPct val="100000"/>
              </a:lnSpc>
              <a:spcBef>
                <a:spcPts val="0"/>
              </a:spcBef>
              <a:spcAft>
                <a:spcPts val="0"/>
              </a:spcAft>
              <a:buNone/>
              <a:defRPr b="1" sz="3600">
                <a:solidFill>
                  <a:srgbClr val="212121"/>
                </a:solidFill>
              </a:defRPr>
            </a:lvl9pPr>
          </a:lstStyle>
          <a:p/>
        </p:txBody>
      </p:sp>
      <p:sp>
        <p:nvSpPr>
          <p:cNvPr id="167" name="Shape 167"/>
          <p:cNvSpPr txBox="1"/>
          <p:nvPr>
            <p:ph idx="1" type="subTitle"/>
          </p:nvPr>
        </p:nvSpPr>
        <p:spPr>
          <a:xfrm>
            <a:off x="311700" y="4123350"/>
            <a:ext cx="8520600" cy="456900"/>
          </a:xfrm>
          <a:prstGeom prst="rect">
            <a:avLst/>
          </a:prstGeom>
          <a:noFill/>
        </p:spPr>
        <p:txBody>
          <a:bodyPr anchorCtr="0" anchor="t" bIns="91425" lIns="91425" rIns="91425" wrap="square" tIns="91425"/>
          <a:lstStyle>
            <a:lvl1pPr lvl="0" algn="l">
              <a:lnSpc>
                <a:spcPct val="100000"/>
              </a:lnSpc>
              <a:spcBef>
                <a:spcPts val="0"/>
              </a:spcBef>
              <a:spcAft>
                <a:spcPts val="0"/>
              </a:spcAft>
              <a:buClr>
                <a:srgbClr val="616161"/>
              </a:buClr>
              <a:buSzPct val="100000"/>
              <a:buNone/>
              <a:defRPr b="1" sz="1800">
                <a:solidFill>
                  <a:srgbClr val="616161"/>
                </a:solidFill>
              </a:defRPr>
            </a:lvl1pPr>
            <a:lvl2pPr lvl="1" algn="l">
              <a:lnSpc>
                <a:spcPct val="100000"/>
              </a:lnSpc>
              <a:spcBef>
                <a:spcPts val="0"/>
              </a:spcBef>
              <a:spcAft>
                <a:spcPts val="0"/>
              </a:spcAft>
              <a:buClr>
                <a:srgbClr val="616161"/>
              </a:buClr>
              <a:buSzPct val="100000"/>
              <a:buNone/>
              <a:defRPr b="1" sz="1800">
                <a:solidFill>
                  <a:srgbClr val="616161"/>
                </a:solidFill>
              </a:defRPr>
            </a:lvl2pPr>
            <a:lvl3pPr lvl="2" algn="l">
              <a:lnSpc>
                <a:spcPct val="100000"/>
              </a:lnSpc>
              <a:spcBef>
                <a:spcPts val="0"/>
              </a:spcBef>
              <a:spcAft>
                <a:spcPts val="0"/>
              </a:spcAft>
              <a:buClr>
                <a:srgbClr val="616161"/>
              </a:buClr>
              <a:buSzPct val="100000"/>
              <a:buNone/>
              <a:defRPr b="1" sz="1800">
                <a:solidFill>
                  <a:srgbClr val="616161"/>
                </a:solidFill>
              </a:defRPr>
            </a:lvl3pPr>
            <a:lvl4pPr lvl="3" algn="l">
              <a:lnSpc>
                <a:spcPct val="100000"/>
              </a:lnSpc>
              <a:spcBef>
                <a:spcPts val="0"/>
              </a:spcBef>
              <a:spcAft>
                <a:spcPts val="0"/>
              </a:spcAft>
              <a:buClr>
                <a:srgbClr val="616161"/>
              </a:buClr>
              <a:buSzPct val="100000"/>
              <a:buNone/>
              <a:defRPr b="1" sz="1800">
                <a:solidFill>
                  <a:srgbClr val="616161"/>
                </a:solidFill>
              </a:defRPr>
            </a:lvl4pPr>
            <a:lvl5pPr lvl="4" algn="l">
              <a:lnSpc>
                <a:spcPct val="100000"/>
              </a:lnSpc>
              <a:spcBef>
                <a:spcPts val="0"/>
              </a:spcBef>
              <a:spcAft>
                <a:spcPts val="0"/>
              </a:spcAft>
              <a:buClr>
                <a:srgbClr val="616161"/>
              </a:buClr>
              <a:buSzPct val="100000"/>
              <a:buNone/>
              <a:defRPr b="1" sz="1800">
                <a:solidFill>
                  <a:srgbClr val="616161"/>
                </a:solidFill>
              </a:defRPr>
            </a:lvl5pPr>
            <a:lvl6pPr lvl="5" algn="l">
              <a:lnSpc>
                <a:spcPct val="100000"/>
              </a:lnSpc>
              <a:spcBef>
                <a:spcPts val="0"/>
              </a:spcBef>
              <a:spcAft>
                <a:spcPts val="0"/>
              </a:spcAft>
              <a:buClr>
                <a:srgbClr val="616161"/>
              </a:buClr>
              <a:buSzPct val="100000"/>
              <a:buNone/>
              <a:defRPr b="1" sz="1800">
                <a:solidFill>
                  <a:srgbClr val="616161"/>
                </a:solidFill>
              </a:defRPr>
            </a:lvl6pPr>
            <a:lvl7pPr lvl="6" algn="l">
              <a:lnSpc>
                <a:spcPct val="100000"/>
              </a:lnSpc>
              <a:spcBef>
                <a:spcPts val="0"/>
              </a:spcBef>
              <a:spcAft>
                <a:spcPts val="0"/>
              </a:spcAft>
              <a:buClr>
                <a:srgbClr val="616161"/>
              </a:buClr>
              <a:buSzPct val="100000"/>
              <a:buNone/>
              <a:defRPr b="1" sz="1800">
                <a:solidFill>
                  <a:srgbClr val="616161"/>
                </a:solidFill>
              </a:defRPr>
            </a:lvl7pPr>
            <a:lvl8pPr lvl="7" algn="l">
              <a:lnSpc>
                <a:spcPct val="100000"/>
              </a:lnSpc>
              <a:spcBef>
                <a:spcPts val="0"/>
              </a:spcBef>
              <a:spcAft>
                <a:spcPts val="0"/>
              </a:spcAft>
              <a:buClr>
                <a:srgbClr val="616161"/>
              </a:buClr>
              <a:buSzPct val="100000"/>
              <a:buNone/>
              <a:defRPr b="1" sz="1800">
                <a:solidFill>
                  <a:srgbClr val="616161"/>
                </a:solidFill>
              </a:defRPr>
            </a:lvl8pPr>
            <a:lvl9pPr lvl="8" algn="l">
              <a:lnSpc>
                <a:spcPct val="100000"/>
              </a:lnSpc>
              <a:spcBef>
                <a:spcPts val="0"/>
              </a:spcBef>
              <a:spcAft>
                <a:spcPts val="0"/>
              </a:spcAft>
              <a:buClr>
                <a:srgbClr val="616161"/>
              </a:buClr>
              <a:buSzPct val="100000"/>
              <a:buNone/>
              <a:defRPr b="1" sz="1800">
                <a:solidFill>
                  <a:srgbClr val="616161"/>
                </a:solidFill>
              </a:defRPr>
            </a:lvl9pPr>
          </a:lstStyle>
          <a:p/>
        </p:txBody>
      </p:sp>
      <p:sp>
        <p:nvSpPr>
          <p:cNvPr id="168" name="Shape 168"/>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4">
    <p:bg>
      <p:bgPr>
        <a:solidFill>
          <a:srgbClr val="FFFFFF"/>
        </a:solidFill>
      </p:bgPr>
    </p:bg>
    <p:spTree>
      <p:nvGrpSpPr>
        <p:cNvPr id="169" name="Shape 169"/>
        <p:cNvGrpSpPr/>
        <p:nvPr/>
      </p:nvGrpSpPr>
      <p:grpSpPr>
        <a:xfrm>
          <a:off x="0" y="0"/>
          <a:ext cx="0" cy="0"/>
          <a:chOff x="0" y="0"/>
          <a:chExt cx="0" cy="0"/>
        </a:xfrm>
      </p:grpSpPr>
      <p:sp>
        <p:nvSpPr>
          <p:cNvPr id="170" name="Shape 170"/>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71" name="Shape 171"/>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72" name="Shape 172"/>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73" name="Shape 173"/>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74" name="Shape 174"/>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75" name="Shape 175"/>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76" name="Shape 176"/>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77" name="Shape 177"/>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78" name="Shape 178"/>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79" name="Shape 179"/>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0" name="Shape 180"/>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81" name="Shape 181"/>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82" name="Shape 182"/>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3" name="Shape 183"/>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4" name="Shape 184"/>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5" name="Shape 185"/>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6" name="Shape 186"/>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87" name="Shape 187"/>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88" name="Shape 188"/>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89" name="Shape 189"/>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90" name="Shape 190"/>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91" name="Shape 191"/>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92" name="Shape 192"/>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93" name="Shape 193"/>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94" name="Shape 194"/>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95" name="Shape 195"/>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196" name="Shape 196"/>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97" name="Shape 197"/>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8" name="Shape 198"/>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9" name="Shape 199"/>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00" name="Shape 200"/>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01" name="Shape 201"/>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02" name="Shape 202"/>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3" name="Shape 203"/>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4" name="Shape 204"/>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05" name="Shape 205"/>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06" name="Shape 206"/>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07" name="Shape 207"/>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08" name="Shape 208"/>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09" name="Shape 209"/>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10" name="Shape 210"/>
          <p:cNvSpPr txBox="1"/>
          <p:nvPr>
            <p:ph type="title"/>
          </p:nvPr>
        </p:nvSpPr>
        <p:spPr>
          <a:xfrm>
            <a:off x="2894475" y="450971"/>
            <a:ext cx="5740800" cy="1442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600">
                <a:solidFill>
                  <a:srgbClr val="212121"/>
                </a:solidFill>
              </a:defRPr>
            </a:lvl1pPr>
            <a:lvl2pPr lvl="1" algn="l">
              <a:lnSpc>
                <a:spcPct val="100000"/>
              </a:lnSpc>
              <a:spcBef>
                <a:spcPts val="0"/>
              </a:spcBef>
              <a:spcAft>
                <a:spcPts val="0"/>
              </a:spcAft>
              <a:buNone/>
              <a:defRPr b="1" sz="3600">
                <a:solidFill>
                  <a:srgbClr val="212121"/>
                </a:solidFill>
              </a:defRPr>
            </a:lvl2pPr>
            <a:lvl3pPr lvl="2" algn="l">
              <a:lnSpc>
                <a:spcPct val="100000"/>
              </a:lnSpc>
              <a:spcBef>
                <a:spcPts val="0"/>
              </a:spcBef>
              <a:spcAft>
                <a:spcPts val="0"/>
              </a:spcAft>
              <a:buNone/>
              <a:defRPr b="1" sz="3600">
                <a:solidFill>
                  <a:srgbClr val="212121"/>
                </a:solidFill>
              </a:defRPr>
            </a:lvl3pPr>
            <a:lvl4pPr lvl="3" algn="l">
              <a:lnSpc>
                <a:spcPct val="100000"/>
              </a:lnSpc>
              <a:spcBef>
                <a:spcPts val="0"/>
              </a:spcBef>
              <a:spcAft>
                <a:spcPts val="0"/>
              </a:spcAft>
              <a:buNone/>
              <a:defRPr b="1" sz="3600">
                <a:solidFill>
                  <a:srgbClr val="212121"/>
                </a:solidFill>
              </a:defRPr>
            </a:lvl4pPr>
            <a:lvl5pPr lvl="4" algn="l">
              <a:lnSpc>
                <a:spcPct val="100000"/>
              </a:lnSpc>
              <a:spcBef>
                <a:spcPts val="0"/>
              </a:spcBef>
              <a:spcAft>
                <a:spcPts val="0"/>
              </a:spcAft>
              <a:buNone/>
              <a:defRPr b="1" sz="3600">
                <a:solidFill>
                  <a:srgbClr val="212121"/>
                </a:solidFill>
              </a:defRPr>
            </a:lvl5pPr>
            <a:lvl6pPr lvl="5" algn="l">
              <a:lnSpc>
                <a:spcPct val="100000"/>
              </a:lnSpc>
              <a:spcBef>
                <a:spcPts val="0"/>
              </a:spcBef>
              <a:spcAft>
                <a:spcPts val="0"/>
              </a:spcAft>
              <a:buNone/>
              <a:defRPr b="1" sz="3600">
                <a:solidFill>
                  <a:srgbClr val="212121"/>
                </a:solidFill>
              </a:defRPr>
            </a:lvl6pPr>
            <a:lvl7pPr lvl="6" algn="l">
              <a:lnSpc>
                <a:spcPct val="100000"/>
              </a:lnSpc>
              <a:spcBef>
                <a:spcPts val="0"/>
              </a:spcBef>
              <a:spcAft>
                <a:spcPts val="0"/>
              </a:spcAft>
              <a:buNone/>
              <a:defRPr b="1" sz="3600">
                <a:solidFill>
                  <a:srgbClr val="212121"/>
                </a:solidFill>
              </a:defRPr>
            </a:lvl7pPr>
            <a:lvl8pPr lvl="7" algn="l">
              <a:lnSpc>
                <a:spcPct val="100000"/>
              </a:lnSpc>
              <a:spcBef>
                <a:spcPts val="0"/>
              </a:spcBef>
              <a:spcAft>
                <a:spcPts val="0"/>
              </a:spcAft>
              <a:buNone/>
              <a:defRPr b="1" sz="3600">
                <a:solidFill>
                  <a:srgbClr val="212121"/>
                </a:solidFill>
              </a:defRPr>
            </a:lvl8pPr>
            <a:lvl9pPr lvl="8" algn="l">
              <a:lnSpc>
                <a:spcPct val="100000"/>
              </a:lnSpc>
              <a:spcBef>
                <a:spcPts val="0"/>
              </a:spcBef>
              <a:spcAft>
                <a:spcPts val="0"/>
              </a:spcAft>
              <a:buNone/>
              <a:defRPr b="1" sz="3600">
                <a:solidFill>
                  <a:srgbClr val="212121"/>
                </a:solidFill>
              </a:defRPr>
            </a:lvl9pPr>
          </a:lstStyle>
          <a:p/>
        </p:txBody>
      </p:sp>
      <p:sp>
        <p:nvSpPr>
          <p:cNvPr id="211" name="Shape 211"/>
          <p:cNvSpPr txBox="1"/>
          <p:nvPr>
            <p:ph idx="1" type="body"/>
          </p:nvPr>
        </p:nvSpPr>
        <p:spPr>
          <a:xfrm>
            <a:off x="2894475" y="1938950"/>
            <a:ext cx="5740800" cy="26490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2000">
                <a:solidFill>
                  <a:srgbClr val="616161"/>
                </a:solidFill>
              </a:defRPr>
            </a:lvl1pPr>
            <a:lvl2pPr lvl="1" algn="l">
              <a:lnSpc>
                <a:spcPct val="115000"/>
              </a:lnSpc>
              <a:spcBef>
                <a:spcPts val="0"/>
              </a:spcBef>
              <a:spcAft>
                <a:spcPts val="1600"/>
              </a:spcAft>
              <a:buClr>
                <a:srgbClr val="616161"/>
              </a:buClr>
              <a:buSzPct val="100000"/>
              <a:defRPr sz="1600">
                <a:solidFill>
                  <a:srgbClr val="616161"/>
                </a:solidFill>
              </a:defRPr>
            </a:lvl2pPr>
            <a:lvl3pPr lvl="2" algn="l">
              <a:lnSpc>
                <a:spcPct val="115000"/>
              </a:lnSpc>
              <a:spcBef>
                <a:spcPts val="0"/>
              </a:spcBef>
              <a:spcAft>
                <a:spcPts val="1600"/>
              </a:spcAft>
              <a:buClr>
                <a:srgbClr val="616161"/>
              </a:buClr>
              <a:buSzPct val="100000"/>
              <a:defRPr sz="1600">
                <a:solidFill>
                  <a:srgbClr val="616161"/>
                </a:solidFill>
              </a:defRPr>
            </a:lvl3pPr>
            <a:lvl4pPr lvl="3" algn="l">
              <a:lnSpc>
                <a:spcPct val="115000"/>
              </a:lnSpc>
              <a:spcBef>
                <a:spcPts val="0"/>
              </a:spcBef>
              <a:spcAft>
                <a:spcPts val="1600"/>
              </a:spcAft>
              <a:buClr>
                <a:srgbClr val="616161"/>
              </a:buClr>
              <a:buSzPct val="100000"/>
              <a:defRPr sz="1600">
                <a:solidFill>
                  <a:srgbClr val="616161"/>
                </a:solidFill>
              </a:defRPr>
            </a:lvl4pPr>
            <a:lvl5pPr lvl="4" algn="l">
              <a:lnSpc>
                <a:spcPct val="115000"/>
              </a:lnSpc>
              <a:spcBef>
                <a:spcPts val="0"/>
              </a:spcBef>
              <a:spcAft>
                <a:spcPts val="1600"/>
              </a:spcAft>
              <a:buClr>
                <a:srgbClr val="616161"/>
              </a:buClr>
              <a:buSzPct val="100000"/>
              <a:defRPr sz="1600">
                <a:solidFill>
                  <a:srgbClr val="616161"/>
                </a:solidFill>
              </a:defRPr>
            </a:lvl5pPr>
            <a:lvl6pPr lvl="5" algn="l">
              <a:lnSpc>
                <a:spcPct val="115000"/>
              </a:lnSpc>
              <a:spcBef>
                <a:spcPts val="0"/>
              </a:spcBef>
              <a:spcAft>
                <a:spcPts val="1600"/>
              </a:spcAft>
              <a:buClr>
                <a:srgbClr val="616161"/>
              </a:buClr>
              <a:buSzPct val="100000"/>
              <a:defRPr sz="1600">
                <a:solidFill>
                  <a:srgbClr val="616161"/>
                </a:solidFill>
              </a:defRPr>
            </a:lvl6pPr>
            <a:lvl7pPr lvl="6" algn="l">
              <a:lnSpc>
                <a:spcPct val="115000"/>
              </a:lnSpc>
              <a:spcBef>
                <a:spcPts val="0"/>
              </a:spcBef>
              <a:spcAft>
                <a:spcPts val="1600"/>
              </a:spcAft>
              <a:buClr>
                <a:srgbClr val="616161"/>
              </a:buClr>
              <a:buSzPct val="100000"/>
              <a:defRPr sz="1600">
                <a:solidFill>
                  <a:srgbClr val="616161"/>
                </a:solidFill>
              </a:defRPr>
            </a:lvl7pPr>
            <a:lvl8pPr lvl="7" algn="l">
              <a:lnSpc>
                <a:spcPct val="115000"/>
              </a:lnSpc>
              <a:spcBef>
                <a:spcPts val="0"/>
              </a:spcBef>
              <a:spcAft>
                <a:spcPts val="1600"/>
              </a:spcAft>
              <a:buClr>
                <a:srgbClr val="616161"/>
              </a:buClr>
              <a:buSzPct val="100000"/>
              <a:defRPr sz="1600">
                <a:solidFill>
                  <a:srgbClr val="616161"/>
                </a:solidFill>
              </a:defRPr>
            </a:lvl8pPr>
            <a:lvl9pPr lvl="8" algn="l">
              <a:lnSpc>
                <a:spcPct val="115000"/>
              </a:lnSpc>
              <a:spcBef>
                <a:spcPts val="0"/>
              </a:spcBef>
              <a:spcAft>
                <a:spcPts val="1600"/>
              </a:spcAft>
              <a:buClr>
                <a:srgbClr val="616161"/>
              </a:buClr>
              <a:buSzPct val="100000"/>
              <a:defRPr sz="1600">
                <a:solidFill>
                  <a:srgbClr val="616161"/>
                </a:solidFill>
              </a:defRPr>
            </a:lvl9pPr>
          </a:lstStyle>
          <a:p/>
        </p:txBody>
      </p:sp>
      <p:sp>
        <p:nvSpPr>
          <p:cNvPr id="212" name="Shape 212"/>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5">
    <p:bg>
      <p:bgPr>
        <a:solidFill>
          <a:srgbClr val="FFFFFF"/>
        </a:solidFill>
      </p:bgPr>
    </p:bg>
    <p:spTree>
      <p:nvGrpSpPr>
        <p:cNvPr id="213" name="Shape 213"/>
        <p:cNvGrpSpPr/>
        <p:nvPr/>
      </p:nvGrpSpPr>
      <p:grpSpPr>
        <a:xfrm>
          <a:off x="0" y="0"/>
          <a:ext cx="0" cy="0"/>
          <a:chOff x="0" y="0"/>
          <a:chExt cx="0" cy="0"/>
        </a:xfrm>
      </p:grpSpPr>
      <p:sp>
        <p:nvSpPr>
          <p:cNvPr id="214" name="Shape 214"/>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15" name="Shape 215"/>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16" name="Shape 216"/>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17" name="Shape 217"/>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18" name="Shape 218"/>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19" name="Shape 219"/>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20" name="Shape 220"/>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21" name="Shape 221"/>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22" name="Shape 222"/>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3" name="Shape 223"/>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4" name="Shape 224"/>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25" name="Shape 225"/>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26" name="Shape 226"/>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7" name="Shape 227"/>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8" name="Shape 228"/>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9" name="Shape 229"/>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30" name="Shape 230"/>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31" name="Shape 231"/>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32" name="Shape 232"/>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33" name="Shape 233"/>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34" name="Shape 234"/>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35" name="Shape 235"/>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36" name="Shape 236"/>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7" name="Shape 237"/>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38" name="Shape 238"/>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9" name="Shape 239"/>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40" name="Shape 240"/>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41" name="Shape 241"/>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2" name="Shape 242"/>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3" name="Shape 243"/>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44" name="Shape 244"/>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5" name="Shape 245"/>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6" name="Shape 246"/>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7" name="Shape 247"/>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8" name="Shape 248"/>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49" name="Shape 249"/>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50" name="Shape 250"/>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1" name="Shape 251"/>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52" name="Shape 252"/>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3" name="Shape 253"/>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54" name="Shape 254"/>
          <p:cNvSpPr txBox="1"/>
          <p:nvPr>
            <p:ph type="title"/>
          </p:nvPr>
        </p:nvSpPr>
        <p:spPr>
          <a:xfrm>
            <a:off x="2894475" y="450971"/>
            <a:ext cx="5740800" cy="1442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600">
                <a:solidFill>
                  <a:srgbClr val="212121"/>
                </a:solidFill>
              </a:defRPr>
            </a:lvl1pPr>
            <a:lvl2pPr lvl="1" algn="l">
              <a:lnSpc>
                <a:spcPct val="100000"/>
              </a:lnSpc>
              <a:spcBef>
                <a:spcPts val="0"/>
              </a:spcBef>
              <a:spcAft>
                <a:spcPts val="0"/>
              </a:spcAft>
              <a:buNone/>
              <a:defRPr b="1" sz="3600">
                <a:solidFill>
                  <a:srgbClr val="212121"/>
                </a:solidFill>
              </a:defRPr>
            </a:lvl2pPr>
            <a:lvl3pPr lvl="2" algn="l">
              <a:lnSpc>
                <a:spcPct val="100000"/>
              </a:lnSpc>
              <a:spcBef>
                <a:spcPts val="0"/>
              </a:spcBef>
              <a:spcAft>
                <a:spcPts val="0"/>
              </a:spcAft>
              <a:buNone/>
              <a:defRPr b="1" sz="3600">
                <a:solidFill>
                  <a:srgbClr val="212121"/>
                </a:solidFill>
              </a:defRPr>
            </a:lvl3pPr>
            <a:lvl4pPr lvl="3" algn="l">
              <a:lnSpc>
                <a:spcPct val="100000"/>
              </a:lnSpc>
              <a:spcBef>
                <a:spcPts val="0"/>
              </a:spcBef>
              <a:spcAft>
                <a:spcPts val="0"/>
              </a:spcAft>
              <a:buNone/>
              <a:defRPr b="1" sz="3600">
                <a:solidFill>
                  <a:srgbClr val="212121"/>
                </a:solidFill>
              </a:defRPr>
            </a:lvl4pPr>
            <a:lvl5pPr lvl="4" algn="l">
              <a:lnSpc>
                <a:spcPct val="100000"/>
              </a:lnSpc>
              <a:spcBef>
                <a:spcPts val="0"/>
              </a:spcBef>
              <a:spcAft>
                <a:spcPts val="0"/>
              </a:spcAft>
              <a:buNone/>
              <a:defRPr b="1" sz="3600">
                <a:solidFill>
                  <a:srgbClr val="212121"/>
                </a:solidFill>
              </a:defRPr>
            </a:lvl5pPr>
            <a:lvl6pPr lvl="5" algn="l">
              <a:lnSpc>
                <a:spcPct val="100000"/>
              </a:lnSpc>
              <a:spcBef>
                <a:spcPts val="0"/>
              </a:spcBef>
              <a:spcAft>
                <a:spcPts val="0"/>
              </a:spcAft>
              <a:buNone/>
              <a:defRPr b="1" sz="3600">
                <a:solidFill>
                  <a:srgbClr val="212121"/>
                </a:solidFill>
              </a:defRPr>
            </a:lvl6pPr>
            <a:lvl7pPr lvl="6" algn="l">
              <a:lnSpc>
                <a:spcPct val="100000"/>
              </a:lnSpc>
              <a:spcBef>
                <a:spcPts val="0"/>
              </a:spcBef>
              <a:spcAft>
                <a:spcPts val="0"/>
              </a:spcAft>
              <a:buNone/>
              <a:defRPr b="1" sz="3600">
                <a:solidFill>
                  <a:srgbClr val="212121"/>
                </a:solidFill>
              </a:defRPr>
            </a:lvl7pPr>
            <a:lvl8pPr lvl="7" algn="l">
              <a:lnSpc>
                <a:spcPct val="100000"/>
              </a:lnSpc>
              <a:spcBef>
                <a:spcPts val="0"/>
              </a:spcBef>
              <a:spcAft>
                <a:spcPts val="0"/>
              </a:spcAft>
              <a:buNone/>
              <a:defRPr b="1" sz="3600">
                <a:solidFill>
                  <a:srgbClr val="212121"/>
                </a:solidFill>
              </a:defRPr>
            </a:lvl8pPr>
            <a:lvl9pPr lvl="8" algn="l">
              <a:lnSpc>
                <a:spcPct val="100000"/>
              </a:lnSpc>
              <a:spcBef>
                <a:spcPts val="0"/>
              </a:spcBef>
              <a:spcAft>
                <a:spcPts val="0"/>
              </a:spcAft>
              <a:buNone/>
              <a:defRPr b="1" sz="3600">
                <a:solidFill>
                  <a:srgbClr val="212121"/>
                </a:solidFill>
              </a:defRPr>
            </a:lvl9pPr>
          </a:lstStyle>
          <a:p/>
        </p:txBody>
      </p:sp>
      <p:sp>
        <p:nvSpPr>
          <p:cNvPr id="255" name="Shape 255"/>
          <p:cNvSpPr txBox="1"/>
          <p:nvPr>
            <p:ph idx="1" type="body"/>
          </p:nvPr>
        </p:nvSpPr>
        <p:spPr>
          <a:xfrm>
            <a:off x="2894475" y="1938950"/>
            <a:ext cx="5740800" cy="26490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2000">
                <a:solidFill>
                  <a:srgbClr val="616161"/>
                </a:solidFill>
              </a:defRPr>
            </a:lvl1pPr>
            <a:lvl2pPr lvl="1" algn="l">
              <a:lnSpc>
                <a:spcPct val="115000"/>
              </a:lnSpc>
              <a:spcBef>
                <a:spcPts val="0"/>
              </a:spcBef>
              <a:spcAft>
                <a:spcPts val="1600"/>
              </a:spcAft>
              <a:buClr>
                <a:srgbClr val="616161"/>
              </a:buClr>
              <a:buSzPct val="100000"/>
              <a:defRPr sz="1600">
                <a:solidFill>
                  <a:srgbClr val="616161"/>
                </a:solidFill>
              </a:defRPr>
            </a:lvl2pPr>
            <a:lvl3pPr lvl="2" algn="l">
              <a:lnSpc>
                <a:spcPct val="115000"/>
              </a:lnSpc>
              <a:spcBef>
                <a:spcPts val="0"/>
              </a:spcBef>
              <a:spcAft>
                <a:spcPts val="1600"/>
              </a:spcAft>
              <a:buClr>
                <a:srgbClr val="616161"/>
              </a:buClr>
              <a:buSzPct val="100000"/>
              <a:defRPr sz="1600">
                <a:solidFill>
                  <a:srgbClr val="616161"/>
                </a:solidFill>
              </a:defRPr>
            </a:lvl3pPr>
            <a:lvl4pPr lvl="3" algn="l">
              <a:lnSpc>
                <a:spcPct val="115000"/>
              </a:lnSpc>
              <a:spcBef>
                <a:spcPts val="0"/>
              </a:spcBef>
              <a:spcAft>
                <a:spcPts val="1600"/>
              </a:spcAft>
              <a:buClr>
                <a:srgbClr val="616161"/>
              </a:buClr>
              <a:buSzPct val="100000"/>
              <a:defRPr sz="1600">
                <a:solidFill>
                  <a:srgbClr val="616161"/>
                </a:solidFill>
              </a:defRPr>
            </a:lvl4pPr>
            <a:lvl5pPr lvl="4" algn="l">
              <a:lnSpc>
                <a:spcPct val="115000"/>
              </a:lnSpc>
              <a:spcBef>
                <a:spcPts val="0"/>
              </a:spcBef>
              <a:spcAft>
                <a:spcPts val="1600"/>
              </a:spcAft>
              <a:buClr>
                <a:srgbClr val="616161"/>
              </a:buClr>
              <a:buSzPct val="100000"/>
              <a:defRPr sz="1600">
                <a:solidFill>
                  <a:srgbClr val="616161"/>
                </a:solidFill>
              </a:defRPr>
            </a:lvl5pPr>
            <a:lvl6pPr lvl="5" algn="l">
              <a:lnSpc>
                <a:spcPct val="115000"/>
              </a:lnSpc>
              <a:spcBef>
                <a:spcPts val="0"/>
              </a:spcBef>
              <a:spcAft>
                <a:spcPts val="1600"/>
              </a:spcAft>
              <a:buClr>
                <a:srgbClr val="616161"/>
              </a:buClr>
              <a:buSzPct val="100000"/>
              <a:defRPr sz="1600">
                <a:solidFill>
                  <a:srgbClr val="616161"/>
                </a:solidFill>
              </a:defRPr>
            </a:lvl6pPr>
            <a:lvl7pPr lvl="6" algn="l">
              <a:lnSpc>
                <a:spcPct val="115000"/>
              </a:lnSpc>
              <a:spcBef>
                <a:spcPts val="0"/>
              </a:spcBef>
              <a:spcAft>
                <a:spcPts val="1600"/>
              </a:spcAft>
              <a:buClr>
                <a:srgbClr val="616161"/>
              </a:buClr>
              <a:buSzPct val="100000"/>
              <a:defRPr sz="1600">
                <a:solidFill>
                  <a:srgbClr val="616161"/>
                </a:solidFill>
              </a:defRPr>
            </a:lvl7pPr>
            <a:lvl8pPr lvl="7" algn="l">
              <a:lnSpc>
                <a:spcPct val="115000"/>
              </a:lnSpc>
              <a:spcBef>
                <a:spcPts val="0"/>
              </a:spcBef>
              <a:spcAft>
                <a:spcPts val="1600"/>
              </a:spcAft>
              <a:buClr>
                <a:srgbClr val="616161"/>
              </a:buClr>
              <a:buSzPct val="100000"/>
              <a:defRPr sz="1600">
                <a:solidFill>
                  <a:srgbClr val="616161"/>
                </a:solidFill>
              </a:defRPr>
            </a:lvl8pPr>
            <a:lvl9pPr lvl="8" algn="l">
              <a:lnSpc>
                <a:spcPct val="115000"/>
              </a:lnSpc>
              <a:spcBef>
                <a:spcPts val="0"/>
              </a:spcBef>
              <a:spcAft>
                <a:spcPts val="1600"/>
              </a:spcAft>
              <a:buClr>
                <a:srgbClr val="616161"/>
              </a:buClr>
              <a:buSzPct val="100000"/>
              <a:defRPr sz="1600">
                <a:solidFill>
                  <a:srgbClr val="616161"/>
                </a:solidFill>
              </a:defRPr>
            </a:lvl9pPr>
          </a:lstStyle>
          <a:p/>
        </p:txBody>
      </p:sp>
      <p:sp>
        <p:nvSpPr>
          <p:cNvPr id="256" name="Shape 256"/>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6">
    <p:bg>
      <p:bgPr>
        <a:solidFill>
          <a:srgbClr val="FFFFFF"/>
        </a:solidFill>
      </p:bgPr>
    </p:bg>
    <p:spTree>
      <p:nvGrpSpPr>
        <p:cNvPr id="257" name="Shape 257"/>
        <p:cNvGrpSpPr/>
        <p:nvPr/>
      </p:nvGrpSpPr>
      <p:grpSpPr>
        <a:xfrm>
          <a:off x="0" y="0"/>
          <a:ext cx="0" cy="0"/>
          <a:chOff x="0" y="0"/>
          <a:chExt cx="0" cy="0"/>
        </a:xfrm>
      </p:grpSpPr>
      <p:sp>
        <p:nvSpPr>
          <p:cNvPr id="258" name="Shape 258"/>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59" name="Shape 259"/>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60" name="Shape 260"/>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61" name="Shape 261"/>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62" name="Shape 262"/>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63" name="Shape 263"/>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64" name="Shape 264"/>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65" name="Shape 265"/>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66" name="Shape 266"/>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67" name="Shape 267"/>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68" name="Shape 268"/>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69" name="Shape 269"/>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70" name="Shape 270"/>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71" name="Shape 271"/>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72" name="Shape 272"/>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73" name="Shape 273"/>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74" name="Shape 274"/>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75" name="Shape 275"/>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76" name="Shape 276"/>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77" name="Shape 277"/>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78" name="Shape 278"/>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79" name="Shape 279"/>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80" name="Shape 280"/>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81" name="Shape 281"/>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82" name="Shape 282"/>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83" name="Shape 283"/>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84" name="Shape 284"/>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85" name="Shape 285"/>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86" name="Shape 286"/>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87" name="Shape 287"/>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88" name="Shape 288"/>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89" name="Shape 289"/>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90" name="Shape 290"/>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91" name="Shape 291"/>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92" name="Shape 292"/>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93" name="Shape 293"/>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94" name="Shape 294"/>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95" name="Shape 295"/>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96" name="Shape 296"/>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97" name="Shape 297"/>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98" name="Shape 298"/>
          <p:cNvSpPr txBox="1"/>
          <p:nvPr>
            <p:ph type="title"/>
          </p:nvPr>
        </p:nvSpPr>
        <p:spPr>
          <a:xfrm>
            <a:off x="2894475" y="450971"/>
            <a:ext cx="5740800" cy="1442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600">
                <a:solidFill>
                  <a:srgbClr val="212121"/>
                </a:solidFill>
              </a:defRPr>
            </a:lvl1pPr>
            <a:lvl2pPr lvl="1" algn="l">
              <a:lnSpc>
                <a:spcPct val="100000"/>
              </a:lnSpc>
              <a:spcBef>
                <a:spcPts val="0"/>
              </a:spcBef>
              <a:spcAft>
                <a:spcPts val="0"/>
              </a:spcAft>
              <a:buNone/>
              <a:defRPr b="1" sz="3600">
                <a:solidFill>
                  <a:srgbClr val="212121"/>
                </a:solidFill>
              </a:defRPr>
            </a:lvl2pPr>
            <a:lvl3pPr lvl="2" algn="l">
              <a:lnSpc>
                <a:spcPct val="100000"/>
              </a:lnSpc>
              <a:spcBef>
                <a:spcPts val="0"/>
              </a:spcBef>
              <a:spcAft>
                <a:spcPts val="0"/>
              </a:spcAft>
              <a:buNone/>
              <a:defRPr b="1" sz="3600">
                <a:solidFill>
                  <a:srgbClr val="212121"/>
                </a:solidFill>
              </a:defRPr>
            </a:lvl3pPr>
            <a:lvl4pPr lvl="3" algn="l">
              <a:lnSpc>
                <a:spcPct val="100000"/>
              </a:lnSpc>
              <a:spcBef>
                <a:spcPts val="0"/>
              </a:spcBef>
              <a:spcAft>
                <a:spcPts val="0"/>
              </a:spcAft>
              <a:buNone/>
              <a:defRPr b="1" sz="3600">
                <a:solidFill>
                  <a:srgbClr val="212121"/>
                </a:solidFill>
              </a:defRPr>
            </a:lvl4pPr>
            <a:lvl5pPr lvl="4" algn="l">
              <a:lnSpc>
                <a:spcPct val="100000"/>
              </a:lnSpc>
              <a:spcBef>
                <a:spcPts val="0"/>
              </a:spcBef>
              <a:spcAft>
                <a:spcPts val="0"/>
              </a:spcAft>
              <a:buNone/>
              <a:defRPr b="1" sz="3600">
                <a:solidFill>
                  <a:srgbClr val="212121"/>
                </a:solidFill>
              </a:defRPr>
            </a:lvl5pPr>
            <a:lvl6pPr lvl="5" algn="l">
              <a:lnSpc>
                <a:spcPct val="100000"/>
              </a:lnSpc>
              <a:spcBef>
                <a:spcPts val="0"/>
              </a:spcBef>
              <a:spcAft>
                <a:spcPts val="0"/>
              </a:spcAft>
              <a:buNone/>
              <a:defRPr b="1" sz="3600">
                <a:solidFill>
                  <a:srgbClr val="212121"/>
                </a:solidFill>
              </a:defRPr>
            </a:lvl6pPr>
            <a:lvl7pPr lvl="6" algn="l">
              <a:lnSpc>
                <a:spcPct val="100000"/>
              </a:lnSpc>
              <a:spcBef>
                <a:spcPts val="0"/>
              </a:spcBef>
              <a:spcAft>
                <a:spcPts val="0"/>
              </a:spcAft>
              <a:buNone/>
              <a:defRPr b="1" sz="3600">
                <a:solidFill>
                  <a:srgbClr val="212121"/>
                </a:solidFill>
              </a:defRPr>
            </a:lvl7pPr>
            <a:lvl8pPr lvl="7" algn="l">
              <a:lnSpc>
                <a:spcPct val="100000"/>
              </a:lnSpc>
              <a:spcBef>
                <a:spcPts val="0"/>
              </a:spcBef>
              <a:spcAft>
                <a:spcPts val="0"/>
              </a:spcAft>
              <a:buNone/>
              <a:defRPr b="1" sz="3600">
                <a:solidFill>
                  <a:srgbClr val="212121"/>
                </a:solidFill>
              </a:defRPr>
            </a:lvl8pPr>
            <a:lvl9pPr lvl="8" algn="l">
              <a:lnSpc>
                <a:spcPct val="100000"/>
              </a:lnSpc>
              <a:spcBef>
                <a:spcPts val="0"/>
              </a:spcBef>
              <a:spcAft>
                <a:spcPts val="0"/>
              </a:spcAft>
              <a:buNone/>
              <a:defRPr b="1" sz="3600">
                <a:solidFill>
                  <a:srgbClr val="212121"/>
                </a:solidFill>
              </a:defRPr>
            </a:lvl9pPr>
          </a:lstStyle>
          <a:p/>
        </p:txBody>
      </p:sp>
      <p:sp>
        <p:nvSpPr>
          <p:cNvPr id="299" name="Shape 299"/>
          <p:cNvSpPr txBox="1"/>
          <p:nvPr>
            <p:ph idx="1" type="body"/>
          </p:nvPr>
        </p:nvSpPr>
        <p:spPr>
          <a:xfrm>
            <a:off x="2894475" y="1938950"/>
            <a:ext cx="5740800" cy="26490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2000">
                <a:solidFill>
                  <a:srgbClr val="616161"/>
                </a:solidFill>
              </a:defRPr>
            </a:lvl1pPr>
            <a:lvl2pPr lvl="1" algn="l">
              <a:lnSpc>
                <a:spcPct val="115000"/>
              </a:lnSpc>
              <a:spcBef>
                <a:spcPts val="0"/>
              </a:spcBef>
              <a:spcAft>
                <a:spcPts val="1600"/>
              </a:spcAft>
              <a:buClr>
                <a:srgbClr val="616161"/>
              </a:buClr>
              <a:buSzPct val="100000"/>
              <a:defRPr sz="1600">
                <a:solidFill>
                  <a:srgbClr val="616161"/>
                </a:solidFill>
              </a:defRPr>
            </a:lvl2pPr>
            <a:lvl3pPr lvl="2" algn="l">
              <a:lnSpc>
                <a:spcPct val="115000"/>
              </a:lnSpc>
              <a:spcBef>
                <a:spcPts val="0"/>
              </a:spcBef>
              <a:spcAft>
                <a:spcPts val="1600"/>
              </a:spcAft>
              <a:buClr>
                <a:srgbClr val="616161"/>
              </a:buClr>
              <a:buSzPct val="100000"/>
              <a:defRPr sz="1600">
                <a:solidFill>
                  <a:srgbClr val="616161"/>
                </a:solidFill>
              </a:defRPr>
            </a:lvl3pPr>
            <a:lvl4pPr lvl="3" algn="l">
              <a:lnSpc>
                <a:spcPct val="115000"/>
              </a:lnSpc>
              <a:spcBef>
                <a:spcPts val="0"/>
              </a:spcBef>
              <a:spcAft>
                <a:spcPts val="1600"/>
              </a:spcAft>
              <a:buClr>
                <a:srgbClr val="616161"/>
              </a:buClr>
              <a:buSzPct val="100000"/>
              <a:defRPr sz="1600">
                <a:solidFill>
                  <a:srgbClr val="616161"/>
                </a:solidFill>
              </a:defRPr>
            </a:lvl4pPr>
            <a:lvl5pPr lvl="4" algn="l">
              <a:lnSpc>
                <a:spcPct val="115000"/>
              </a:lnSpc>
              <a:spcBef>
                <a:spcPts val="0"/>
              </a:spcBef>
              <a:spcAft>
                <a:spcPts val="1600"/>
              </a:spcAft>
              <a:buClr>
                <a:srgbClr val="616161"/>
              </a:buClr>
              <a:buSzPct val="100000"/>
              <a:defRPr sz="1600">
                <a:solidFill>
                  <a:srgbClr val="616161"/>
                </a:solidFill>
              </a:defRPr>
            </a:lvl5pPr>
            <a:lvl6pPr lvl="5" algn="l">
              <a:lnSpc>
                <a:spcPct val="115000"/>
              </a:lnSpc>
              <a:spcBef>
                <a:spcPts val="0"/>
              </a:spcBef>
              <a:spcAft>
                <a:spcPts val="1600"/>
              </a:spcAft>
              <a:buClr>
                <a:srgbClr val="616161"/>
              </a:buClr>
              <a:buSzPct val="100000"/>
              <a:defRPr sz="1600">
                <a:solidFill>
                  <a:srgbClr val="616161"/>
                </a:solidFill>
              </a:defRPr>
            </a:lvl6pPr>
            <a:lvl7pPr lvl="6" algn="l">
              <a:lnSpc>
                <a:spcPct val="115000"/>
              </a:lnSpc>
              <a:spcBef>
                <a:spcPts val="0"/>
              </a:spcBef>
              <a:spcAft>
                <a:spcPts val="1600"/>
              </a:spcAft>
              <a:buClr>
                <a:srgbClr val="616161"/>
              </a:buClr>
              <a:buSzPct val="100000"/>
              <a:defRPr sz="1600">
                <a:solidFill>
                  <a:srgbClr val="616161"/>
                </a:solidFill>
              </a:defRPr>
            </a:lvl7pPr>
            <a:lvl8pPr lvl="7" algn="l">
              <a:lnSpc>
                <a:spcPct val="115000"/>
              </a:lnSpc>
              <a:spcBef>
                <a:spcPts val="0"/>
              </a:spcBef>
              <a:spcAft>
                <a:spcPts val="1600"/>
              </a:spcAft>
              <a:buClr>
                <a:srgbClr val="616161"/>
              </a:buClr>
              <a:buSzPct val="100000"/>
              <a:defRPr sz="1600">
                <a:solidFill>
                  <a:srgbClr val="616161"/>
                </a:solidFill>
              </a:defRPr>
            </a:lvl8pPr>
            <a:lvl9pPr lvl="8" algn="l">
              <a:lnSpc>
                <a:spcPct val="115000"/>
              </a:lnSpc>
              <a:spcBef>
                <a:spcPts val="0"/>
              </a:spcBef>
              <a:spcAft>
                <a:spcPts val="1600"/>
              </a:spcAft>
              <a:buClr>
                <a:srgbClr val="616161"/>
              </a:buClr>
              <a:buSzPct val="100000"/>
              <a:defRPr sz="1600">
                <a:solidFill>
                  <a:srgbClr val="616161"/>
                </a:solidFill>
              </a:defRPr>
            </a:lvl9pPr>
          </a:lstStyle>
          <a:p/>
        </p:txBody>
      </p:sp>
      <p:sp>
        <p:nvSpPr>
          <p:cNvPr id="300" name="Shape 300"/>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7">
    <p:bg>
      <p:bgPr>
        <a:solidFill>
          <a:srgbClr val="FFFFFF"/>
        </a:solidFill>
      </p:bgPr>
    </p:bg>
    <p:spTree>
      <p:nvGrpSpPr>
        <p:cNvPr id="301" name="Shape 301"/>
        <p:cNvGrpSpPr/>
        <p:nvPr/>
      </p:nvGrpSpPr>
      <p:grpSpPr>
        <a:xfrm>
          <a:off x="0" y="0"/>
          <a:ext cx="0" cy="0"/>
          <a:chOff x="0" y="0"/>
          <a:chExt cx="0" cy="0"/>
        </a:xfrm>
      </p:grpSpPr>
      <p:sp>
        <p:nvSpPr>
          <p:cNvPr id="302" name="Shape 302"/>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03" name="Shape 303"/>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04" name="Shape 304"/>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305" name="Shape 305"/>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06" name="Shape 306"/>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07" name="Shape 307"/>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08" name="Shape 308"/>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09" name="Shape 309"/>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10" name="Shape 310"/>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1" name="Shape 311"/>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2" name="Shape 312"/>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13" name="Shape 313"/>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314" name="Shape 314"/>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5" name="Shape 315"/>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6" name="Shape 316"/>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7" name="Shape 317"/>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8" name="Shape 318"/>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19" name="Shape 319"/>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20" name="Shape 320"/>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21" name="Shape 321"/>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22" name="Shape 322"/>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23" name="Shape 323"/>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24" name="Shape 324"/>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25" name="Shape 325"/>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26" name="Shape 326"/>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327" name="Shape 327"/>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328" name="Shape 328"/>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29" name="Shape 329"/>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30" name="Shape 330"/>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31" name="Shape 331"/>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332" name="Shape 332"/>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33" name="Shape 333"/>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34" name="Shape 334"/>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35" name="Shape 335"/>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36" name="Shape 336"/>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337" name="Shape 337"/>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338" name="Shape 338"/>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39" name="Shape 339"/>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340" name="Shape 340"/>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341" name="Shape 341"/>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342" name="Shape 342"/>
          <p:cNvSpPr txBox="1"/>
          <p:nvPr>
            <p:ph type="title"/>
          </p:nvPr>
        </p:nvSpPr>
        <p:spPr>
          <a:xfrm>
            <a:off x="2894475" y="450971"/>
            <a:ext cx="5740800" cy="1442700"/>
          </a:xfrm>
          <a:prstGeom prst="rect">
            <a:avLst/>
          </a:prstGeom>
          <a:noFill/>
        </p:spPr>
        <p:txBody>
          <a:bodyPr anchorCtr="0" anchor="b" bIns="91425" lIns="91425" rIns="91425" wrap="square" tIns="91425"/>
          <a:lstStyle>
            <a:lvl1pPr lvl="0" algn="l">
              <a:lnSpc>
                <a:spcPct val="100000"/>
              </a:lnSpc>
              <a:spcBef>
                <a:spcPts val="0"/>
              </a:spcBef>
              <a:spcAft>
                <a:spcPts val="0"/>
              </a:spcAft>
              <a:buNone/>
              <a:defRPr b="1" sz="3600">
                <a:solidFill>
                  <a:srgbClr val="212121"/>
                </a:solidFill>
              </a:defRPr>
            </a:lvl1pPr>
            <a:lvl2pPr lvl="1" algn="l">
              <a:lnSpc>
                <a:spcPct val="100000"/>
              </a:lnSpc>
              <a:spcBef>
                <a:spcPts val="0"/>
              </a:spcBef>
              <a:spcAft>
                <a:spcPts val="0"/>
              </a:spcAft>
              <a:buNone/>
              <a:defRPr b="1" sz="3600">
                <a:solidFill>
                  <a:srgbClr val="212121"/>
                </a:solidFill>
              </a:defRPr>
            </a:lvl2pPr>
            <a:lvl3pPr lvl="2" algn="l">
              <a:lnSpc>
                <a:spcPct val="100000"/>
              </a:lnSpc>
              <a:spcBef>
                <a:spcPts val="0"/>
              </a:spcBef>
              <a:spcAft>
                <a:spcPts val="0"/>
              </a:spcAft>
              <a:buNone/>
              <a:defRPr b="1" sz="3600">
                <a:solidFill>
                  <a:srgbClr val="212121"/>
                </a:solidFill>
              </a:defRPr>
            </a:lvl3pPr>
            <a:lvl4pPr lvl="3" algn="l">
              <a:lnSpc>
                <a:spcPct val="100000"/>
              </a:lnSpc>
              <a:spcBef>
                <a:spcPts val="0"/>
              </a:spcBef>
              <a:spcAft>
                <a:spcPts val="0"/>
              </a:spcAft>
              <a:buNone/>
              <a:defRPr b="1" sz="3600">
                <a:solidFill>
                  <a:srgbClr val="212121"/>
                </a:solidFill>
              </a:defRPr>
            </a:lvl4pPr>
            <a:lvl5pPr lvl="4" algn="l">
              <a:lnSpc>
                <a:spcPct val="100000"/>
              </a:lnSpc>
              <a:spcBef>
                <a:spcPts val="0"/>
              </a:spcBef>
              <a:spcAft>
                <a:spcPts val="0"/>
              </a:spcAft>
              <a:buNone/>
              <a:defRPr b="1" sz="3600">
                <a:solidFill>
                  <a:srgbClr val="212121"/>
                </a:solidFill>
              </a:defRPr>
            </a:lvl5pPr>
            <a:lvl6pPr lvl="5" algn="l">
              <a:lnSpc>
                <a:spcPct val="100000"/>
              </a:lnSpc>
              <a:spcBef>
                <a:spcPts val="0"/>
              </a:spcBef>
              <a:spcAft>
                <a:spcPts val="0"/>
              </a:spcAft>
              <a:buNone/>
              <a:defRPr b="1" sz="3600">
                <a:solidFill>
                  <a:srgbClr val="212121"/>
                </a:solidFill>
              </a:defRPr>
            </a:lvl6pPr>
            <a:lvl7pPr lvl="6" algn="l">
              <a:lnSpc>
                <a:spcPct val="100000"/>
              </a:lnSpc>
              <a:spcBef>
                <a:spcPts val="0"/>
              </a:spcBef>
              <a:spcAft>
                <a:spcPts val="0"/>
              </a:spcAft>
              <a:buNone/>
              <a:defRPr b="1" sz="3600">
                <a:solidFill>
                  <a:srgbClr val="212121"/>
                </a:solidFill>
              </a:defRPr>
            </a:lvl7pPr>
            <a:lvl8pPr lvl="7" algn="l">
              <a:lnSpc>
                <a:spcPct val="100000"/>
              </a:lnSpc>
              <a:spcBef>
                <a:spcPts val="0"/>
              </a:spcBef>
              <a:spcAft>
                <a:spcPts val="0"/>
              </a:spcAft>
              <a:buNone/>
              <a:defRPr b="1" sz="3600">
                <a:solidFill>
                  <a:srgbClr val="212121"/>
                </a:solidFill>
              </a:defRPr>
            </a:lvl8pPr>
            <a:lvl9pPr lvl="8" algn="l">
              <a:lnSpc>
                <a:spcPct val="100000"/>
              </a:lnSpc>
              <a:spcBef>
                <a:spcPts val="0"/>
              </a:spcBef>
              <a:spcAft>
                <a:spcPts val="0"/>
              </a:spcAft>
              <a:buNone/>
              <a:defRPr b="1" sz="3600">
                <a:solidFill>
                  <a:srgbClr val="212121"/>
                </a:solidFill>
              </a:defRPr>
            </a:lvl9pPr>
          </a:lstStyle>
          <a:p/>
        </p:txBody>
      </p:sp>
      <p:sp>
        <p:nvSpPr>
          <p:cNvPr id="343" name="Shape 343"/>
          <p:cNvSpPr txBox="1"/>
          <p:nvPr>
            <p:ph idx="1" type="body"/>
          </p:nvPr>
        </p:nvSpPr>
        <p:spPr>
          <a:xfrm>
            <a:off x="2894475" y="1938950"/>
            <a:ext cx="5740800" cy="2649000"/>
          </a:xfrm>
          <a:prstGeom prst="rect">
            <a:avLst/>
          </a:prstGeom>
          <a:noFill/>
        </p:spPr>
        <p:txBody>
          <a:bodyPr anchorCtr="0" anchor="t" bIns="91425" lIns="91425" rIns="91425" wrap="square" tIns="91425"/>
          <a:lstStyle>
            <a:lvl1pPr lvl="0" algn="l">
              <a:lnSpc>
                <a:spcPct val="115000"/>
              </a:lnSpc>
              <a:spcBef>
                <a:spcPts val="0"/>
              </a:spcBef>
              <a:spcAft>
                <a:spcPts val="1600"/>
              </a:spcAft>
              <a:buClr>
                <a:srgbClr val="616161"/>
              </a:buClr>
              <a:buSzPct val="100000"/>
              <a:defRPr sz="2000">
                <a:solidFill>
                  <a:srgbClr val="616161"/>
                </a:solidFill>
              </a:defRPr>
            </a:lvl1pPr>
            <a:lvl2pPr lvl="1" algn="l">
              <a:lnSpc>
                <a:spcPct val="115000"/>
              </a:lnSpc>
              <a:spcBef>
                <a:spcPts val="0"/>
              </a:spcBef>
              <a:spcAft>
                <a:spcPts val="1600"/>
              </a:spcAft>
              <a:buClr>
                <a:srgbClr val="616161"/>
              </a:buClr>
              <a:buSzPct val="100000"/>
              <a:defRPr sz="1600">
                <a:solidFill>
                  <a:srgbClr val="616161"/>
                </a:solidFill>
              </a:defRPr>
            </a:lvl2pPr>
            <a:lvl3pPr lvl="2" algn="l">
              <a:lnSpc>
                <a:spcPct val="115000"/>
              </a:lnSpc>
              <a:spcBef>
                <a:spcPts val="0"/>
              </a:spcBef>
              <a:spcAft>
                <a:spcPts val="1600"/>
              </a:spcAft>
              <a:buClr>
                <a:srgbClr val="616161"/>
              </a:buClr>
              <a:buSzPct val="100000"/>
              <a:defRPr sz="1600">
                <a:solidFill>
                  <a:srgbClr val="616161"/>
                </a:solidFill>
              </a:defRPr>
            </a:lvl3pPr>
            <a:lvl4pPr lvl="3" algn="l">
              <a:lnSpc>
                <a:spcPct val="115000"/>
              </a:lnSpc>
              <a:spcBef>
                <a:spcPts val="0"/>
              </a:spcBef>
              <a:spcAft>
                <a:spcPts val="1600"/>
              </a:spcAft>
              <a:buClr>
                <a:srgbClr val="616161"/>
              </a:buClr>
              <a:buSzPct val="100000"/>
              <a:defRPr sz="1600">
                <a:solidFill>
                  <a:srgbClr val="616161"/>
                </a:solidFill>
              </a:defRPr>
            </a:lvl4pPr>
            <a:lvl5pPr lvl="4" algn="l">
              <a:lnSpc>
                <a:spcPct val="115000"/>
              </a:lnSpc>
              <a:spcBef>
                <a:spcPts val="0"/>
              </a:spcBef>
              <a:spcAft>
                <a:spcPts val="1600"/>
              </a:spcAft>
              <a:buClr>
                <a:srgbClr val="616161"/>
              </a:buClr>
              <a:buSzPct val="100000"/>
              <a:defRPr sz="1600">
                <a:solidFill>
                  <a:srgbClr val="616161"/>
                </a:solidFill>
              </a:defRPr>
            </a:lvl5pPr>
            <a:lvl6pPr lvl="5" algn="l">
              <a:lnSpc>
                <a:spcPct val="115000"/>
              </a:lnSpc>
              <a:spcBef>
                <a:spcPts val="0"/>
              </a:spcBef>
              <a:spcAft>
                <a:spcPts val="1600"/>
              </a:spcAft>
              <a:buClr>
                <a:srgbClr val="616161"/>
              </a:buClr>
              <a:buSzPct val="100000"/>
              <a:defRPr sz="1600">
                <a:solidFill>
                  <a:srgbClr val="616161"/>
                </a:solidFill>
              </a:defRPr>
            </a:lvl6pPr>
            <a:lvl7pPr lvl="6" algn="l">
              <a:lnSpc>
                <a:spcPct val="115000"/>
              </a:lnSpc>
              <a:spcBef>
                <a:spcPts val="0"/>
              </a:spcBef>
              <a:spcAft>
                <a:spcPts val="1600"/>
              </a:spcAft>
              <a:buClr>
                <a:srgbClr val="616161"/>
              </a:buClr>
              <a:buSzPct val="100000"/>
              <a:defRPr sz="1600">
                <a:solidFill>
                  <a:srgbClr val="616161"/>
                </a:solidFill>
              </a:defRPr>
            </a:lvl7pPr>
            <a:lvl8pPr lvl="7" algn="l">
              <a:lnSpc>
                <a:spcPct val="115000"/>
              </a:lnSpc>
              <a:spcBef>
                <a:spcPts val="0"/>
              </a:spcBef>
              <a:spcAft>
                <a:spcPts val="1600"/>
              </a:spcAft>
              <a:buClr>
                <a:srgbClr val="616161"/>
              </a:buClr>
              <a:buSzPct val="100000"/>
              <a:defRPr sz="1600">
                <a:solidFill>
                  <a:srgbClr val="616161"/>
                </a:solidFill>
              </a:defRPr>
            </a:lvl8pPr>
            <a:lvl9pPr lvl="8" algn="l">
              <a:lnSpc>
                <a:spcPct val="115000"/>
              </a:lnSpc>
              <a:spcBef>
                <a:spcPts val="0"/>
              </a:spcBef>
              <a:spcAft>
                <a:spcPts val="1600"/>
              </a:spcAft>
              <a:buClr>
                <a:srgbClr val="616161"/>
              </a:buClr>
              <a:buSzPct val="100000"/>
              <a:defRPr sz="1600">
                <a:solidFill>
                  <a:srgbClr val="616161"/>
                </a:solidFill>
              </a:defRPr>
            </a:lvl9pPr>
          </a:lstStyle>
          <a:p/>
        </p:txBody>
      </p:sp>
      <p:sp>
        <p:nvSpPr>
          <p:cNvPr id="344" name="Shape 344"/>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Shape 349"/>
          <p:cNvSpPr txBox="1"/>
          <p:nvPr>
            <p:ph type="title"/>
          </p:nvPr>
        </p:nvSpPr>
        <p:spPr>
          <a:xfrm>
            <a:off x="324475" y="465975"/>
            <a:ext cx="3568800" cy="2841600"/>
          </a:xfrm>
          <a:prstGeom prst="rect">
            <a:avLst/>
          </a:prstGeom>
        </p:spPr>
        <p:txBody>
          <a:bodyPr anchorCtr="0" anchor="b" bIns="91425" lIns="91425" rIns="91425" wrap="square" tIns="91425">
            <a:noAutofit/>
          </a:bodyPr>
          <a:lstStyle/>
          <a:p>
            <a:pPr lvl="0">
              <a:spcBef>
                <a:spcPts val="0"/>
              </a:spcBef>
              <a:buNone/>
            </a:pPr>
            <a:r>
              <a:rPr lang="en"/>
              <a:t>A Report on </a:t>
            </a:r>
          </a:p>
          <a:p>
            <a:pPr lvl="0">
              <a:spcBef>
                <a:spcPts val="0"/>
              </a:spcBef>
              <a:buNone/>
            </a:pPr>
            <a:r>
              <a:rPr lang="en"/>
              <a:t>My STEM Fair Investigation</a:t>
            </a:r>
          </a:p>
        </p:txBody>
      </p:sp>
      <p:sp>
        <p:nvSpPr>
          <p:cNvPr id="350" name="Shape 350"/>
          <p:cNvSpPr txBox="1"/>
          <p:nvPr>
            <p:ph idx="1" type="subTitle"/>
          </p:nvPr>
        </p:nvSpPr>
        <p:spPr>
          <a:xfrm>
            <a:off x="324475" y="3612602"/>
            <a:ext cx="5124300" cy="1302600"/>
          </a:xfrm>
          <a:prstGeom prst="rect">
            <a:avLst/>
          </a:prstGeom>
        </p:spPr>
        <p:txBody>
          <a:bodyPr anchorCtr="0" anchor="t" bIns="91425" lIns="91425" rIns="91425" wrap="square" tIns="91425">
            <a:noAutofit/>
          </a:bodyPr>
          <a:lstStyle/>
          <a:p>
            <a:pPr lvl="0">
              <a:spcBef>
                <a:spcPts val="0"/>
              </a:spcBef>
              <a:buNone/>
            </a:pPr>
            <a:r>
              <a:rPr lang="en"/>
              <a:t>Your name goes here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2" name="Shape 402"/>
        <p:cNvGrpSpPr/>
        <p:nvPr/>
      </p:nvGrpSpPr>
      <p:grpSpPr>
        <a:xfrm>
          <a:off x="0" y="0"/>
          <a:ext cx="0" cy="0"/>
          <a:chOff x="0" y="0"/>
          <a:chExt cx="0" cy="0"/>
        </a:xfrm>
      </p:grpSpPr>
      <p:sp>
        <p:nvSpPr>
          <p:cNvPr id="403" name="Shape 403"/>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rtl="0">
              <a:spcBef>
                <a:spcPts val="0"/>
              </a:spcBef>
              <a:buNone/>
            </a:pPr>
            <a:r>
              <a:rPr lang="en"/>
              <a:t>My Hypothesis or Prediction</a:t>
            </a:r>
          </a:p>
        </p:txBody>
      </p:sp>
      <p:sp>
        <p:nvSpPr>
          <p:cNvPr id="404" name="Shape 404"/>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rtl="0">
              <a:spcBef>
                <a:spcPts val="0"/>
              </a:spcBef>
              <a:buNone/>
            </a:pPr>
            <a:r>
              <a:rPr lang="en"/>
              <a:t>I think that if I cover my router with different types of materials, then the cotton blanket will block the signal the most because it is the thickest.  I know that it is harder to hear sound through thick things, so I think it will be harder for Wifi waves to go through thick things.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Shape 409"/>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Variables</a:t>
            </a:r>
          </a:p>
        </p:txBody>
      </p:sp>
      <p:sp>
        <p:nvSpPr>
          <p:cNvPr id="410" name="Shape 410"/>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rtl="0">
              <a:spcBef>
                <a:spcPts val="0"/>
              </a:spcBef>
              <a:buNone/>
            </a:pPr>
            <a:r>
              <a:rPr lang="en" sz="3000"/>
              <a:t>Independent Variable:</a:t>
            </a:r>
          </a:p>
          <a:p>
            <a:pPr lvl="0" rtl="0">
              <a:spcBef>
                <a:spcPts val="0"/>
              </a:spcBef>
              <a:buNone/>
            </a:pPr>
            <a:r>
              <a:rPr lang="en" sz="3000"/>
              <a:t>Dependent Variable:</a:t>
            </a:r>
          </a:p>
          <a:p>
            <a:pPr lvl="0" rtl="0">
              <a:spcBef>
                <a:spcPts val="0"/>
              </a:spcBef>
              <a:buNone/>
            </a:pPr>
            <a:r>
              <a:rPr lang="en" sz="3000"/>
              <a:t>Constants:</a:t>
            </a:r>
          </a:p>
          <a:p>
            <a:pPr lvl="0" rtl="0">
              <a:spcBef>
                <a:spcPts val="0"/>
              </a:spcBef>
              <a:buNone/>
            </a:pPr>
            <a:r>
              <a:rPr lang="en" sz="3000"/>
              <a:t>Control:</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Shape 415"/>
          <p:cNvSpPr txBox="1"/>
          <p:nvPr>
            <p:ph type="title"/>
          </p:nvPr>
        </p:nvSpPr>
        <p:spPr>
          <a:xfrm>
            <a:off x="2866775" y="-185904"/>
            <a:ext cx="5740800" cy="1442700"/>
          </a:xfrm>
          <a:prstGeom prst="rect">
            <a:avLst/>
          </a:prstGeom>
        </p:spPr>
        <p:txBody>
          <a:bodyPr anchorCtr="0" anchor="b" bIns="91425" lIns="91425" rIns="91425" wrap="square" tIns="91425">
            <a:noAutofit/>
          </a:bodyPr>
          <a:lstStyle/>
          <a:p>
            <a:pPr lvl="0" rtl="0">
              <a:spcBef>
                <a:spcPts val="0"/>
              </a:spcBef>
              <a:buNone/>
            </a:pPr>
            <a:r>
              <a:rPr lang="en"/>
              <a:t>Variables</a:t>
            </a:r>
          </a:p>
        </p:txBody>
      </p:sp>
      <p:sp>
        <p:nvSpPr>
          <p:cNvPr id="416" name="Shape 416"/>
          <p:cNvSpPr txBox="1"/>
          <p:nvPr>
            <p:ph idx="1" type="body"/>
          </p:nvPr>
        </p:nvSpPr>
        <p:spPr>
          <a:xfrm>
            <a:off x="2603725" y="1247250"/>
            <a:ext cx="6381900" cy="2649000"/>
          </a:xfrm>
          <a:prstGeom prst="rect">
            <a:avLst/>
          </a:prstGeom>
        </p:spPr>
        <p:txBody>
          <a:bodyPr anchorCtr="0" anchor="t" bIns="91425" lIns="91425" rIns="91425" wrap="square" tIns="91425">
            <a:noAutofit/>
          </a:bodyPr>
          <a:lstStyle/>
          <a:p>
            <a:pPr lvl="0">
              <a:spcBef>
                <a:spcPts val="0"/>
              </a:spcBef>
              <a:buClr>
                <a:schemeClr val="dk1"/>
              </a:buClr>
              <a:buSzPct val="45833"/>
              <a:buFont typeface="Arial"/>
              <a:buNone/>
            </a:pPr>
            <a:r>
              <a:rPr lang="en" sz="2400"/>
              <a:t>Independent Variable: Different Substances</a:t>
            </a:r>
          </a:p>
          <a:p>
            <a:pPr lvl="0">
              <a:spcBef>
                <a:spcPts val="0"/>
              </a:spcBef>
              <a:buClr>
                <a:schemeClr val="dk1"/>
              </a:buClr>
              <a:buSzPct val="45833"/>
              <a:buFont typeface="Arial"/>
              <a:buNone/>
            </a:pPr>
            <a:r>
              <a:rPr lang="en" sz="2400"/>
              <a:t>Dependent Variable: The strength of the wifi signal</a:t>
            </a:r>
          </a:p>
          <a:p>
            <a:pPr lvl="0">
              <a:spcBef>
                <a:spcPts val="0"/>
              </a:spcBef>
              <a:buNone/>
            </a:pPr>
            <a:r>
              <a:rPr lang="en" sz="2400"/>
              <a:t>Constants: The app used and the amount of time each substance was tested.</a:t>
            </a:r>
          </a:p>
          <a:p>
            <a:pPr lvl="0" rtl="0">
              <a:spcBef>
                <a:spcPts val="0"/>
              </a:spcBef>
              <a:buClr>
                <a:schemeClr val="dk1"/>
              </a:buClr>
              <a:buSzPct val="45833"/>
              <a:buFont typeface="Arial"/>
              <a:buNone/>
            </a:pPr>
            <a:r>
              <a:rPr lang="en" sz="2400"/>
              <a:t>Control:  Unblocked wifi signal</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Shape 421"/>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How I designed and carried out my investigation.</a:t>
            </a:r>
          </a:p>
        </p:txBody>
      </p:sp>
      <p:sp>
        <p:nvSpPr>
          <p:cNvPr id="422" name="Shape 422"/>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indent="-419100" lvl="0" marL="457200" rtl="0">
              <a:spcBef>
                <a:spcPts val="0"/>
              </a:spcBef>
              <a:buSzPct val="100000"/>
              <a:buAutoNum type="arabicPeriod"/>
            </a:pPr>
            <a:r>
              <a:rPr lang="en" sz="3000"/>
              <a:t> </a:t>
            </a:r>
          </a:p>
          <a:p>
            <a:pPr indent="-419100" lvl="0" marL="457200" rtl="0">
              <a:spcBef>
                <a:spcPts val="0"/>
              </a:spcBef>
              <a:buSzPct val="100000"/>
              <a:buAutoNum type="arabicPeriod"/>
            </a:pPr>
            <a:r>
              <a:rPr lang="en" sz="3000"/>
              <a:t> </a:t>
            </a:r>
          </a:p>
          <a:p>
            <a:pPr indent="-419100" lvl="0" marL="457200" rtl="0">
              <a:spcBef>
                <a:spcPts val="0"/>
              </a:spcBef>
              <a:buSzPct val="100000"/>
              <a:buAutoNum type="arabicPeriod"/>
            </a:pPr>
            <a:r>
              <a:rPr lang="en" sz="3000"/>
              <a:t> </a:t>
            </a:r>
          </a:p>
          <a:p>
            <a:pPr indent="-419100" lvl="0" marL="457200" rtl="0">
              <a:spcBef>
                <a:spcPts val="0"/>
              </a:spcBef>
              <a:buSzPct val="100000"/>
              <a:buAutoNum type="arabicPeriod"/>
            </a:pPr>
            <a:r>
              <a:rPr lang="en" sz="3000"/>
              <a:t> </a:t>
            </a:r>
          </a:p>
          <a:p>
            <a:pPr indent="-419100" lvl="0" marL="457200" rtl="0">
              <a:spcBef>
                <a:spcPts val="0"/>
              </a:spcBef>
              <a:buSzPct val="100000"/>
              <a:buAutoNum type="arabicPeriod"/>
            </a:pPr>
            <a:r>
              <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6" name="Shape 426"/>
        <p:cNvGrpSpPr/>
        <p:nvPr/>
      </p:nvGrpSpPr>
      <p:grpSpPr>
        <a:xfrm>
          <a:off x="0" y="0"/>
          <a:ext cx="0" cy="0"/>
          <a:chOff x="0" y="0"/>
          <a:chExt cx="0" cy="0"/>
        </a:xfrm>
      </p:grpSpPr>
      <p:sp>
        <p:nvSpPr>
          <p:cNvPr id="427" name="Shape 427"/>
          <p:cNvSpPr txBox="1"/>
          <p:nvPr>
            <p:ph type="title"/>
          </p:nvPr>
        </p:nvSpPr>
        <p:spPr>
          <a:xfrm>
            <a:off x="2754950" y="-39154"/>
            <a:ext cx="5740800" cy="1442700"/>
          </a:xfrm>
          <a:prstGeom prst="rect">
            <a:avLst/>
          </a:prstGeom>
          <a:ln cap="flat" cmpd="sng" w="9525">
            <a:solidFill>
              <a:srgbClr val="FFFFFF"/>
            </a:solidFill>
            <a:prstDash val="solid"/>
            <a:round/>
            <a:headEnd len="med" w="med" type="none"/>
            <a:tailEnd len="med" w="med" type="none"/>
          </a:ln>
        </p:spPr>
        <p:txBody>
          <a:bodyPr anchorCtr="0" anchor="b" bIns="91425" lIns="91425" rIns="91425" wrap="square" tIns="91425">
            <a:noAutofit/>
          </a:bodyPr>
          <a:lstStyle/>
          <a:p>
            <a:pPr lvl="0" rtl="0">
              <a:spcBef>
                <a:spcPts val="0"/>
              </a:spcBef>
              <a:buClr>
                <a:schemeClr val="dk1"/>
              </a:buClr>
              <a:buSzPct val="39285"/>
              <a:buFont typeface="Arial"/>
              <a:buNone/>
            </a:pPr>
            <a:r>
              <a:rPr lang="en" sz="2800">
                <a:solidFill>
                  <a:srgbClr val="000000"/>
                </a:solidFill>
              </a:rPr>
              <a:t>How I designed and carried out my investigation.</a:t>
            </a:r>
          </a:p>
        </p:txBody>
      </p:sp>
      <p:sp>
        <p:nvSpPr>
          <p:cNvPr id="428" name="Shape 428"/>
          <p:cNvSpPr txBox="1"/>
          <p:nvPr>
            <p:ph idx="1" type="body"/>
          </p:nvPr>
        </p:nvSpPr>
        <p:spPr>
          <a:xfrm>
            <a:off x="2575775" y="1403550"/>
            <a:ext cx="6381900" cy="2649000"/>
          </a:xfrm>
          <a:prstGeom prst="rect">
            <a:avLst/>
          </a:prstGeom>
        </p:spPr>
        <p:txBody>
          <a:bodyPr anchorCtr="0" anchor="t" bIns="91425" lIns="91425" rIns="91425" wrap="square" tIns="91425">
            <a:noAutofit/>
          </a:bodyPr>
          <a:lstStyle/>
          <a:p>
            <a:pPr indent="-342900" lvl="0" marL="457200">
              <a:spcBef>
                <a:spcPts val="0"/>
              </a:spcBef>
              <a:buSzPct val="100000"/>
              <a:buAutoNum type="arabicPeriod"/>
            </a:pPr>
            <a:r>
              <a:rPr lang="en" sz="1800"/>
              <a:t>I collect 5 different objects made from different materials in my home.</a:t>
            </a:r>
          </a:p>
          <a:p>
            <a:pPr indent="-342900" lvl="0" marL="457200">
              <a:spcBef>
                <a:spcPts val="0"/>
              </a:spcBef>
              <a:buSzPct val="100000"/>
              <a:buAutoNum type="arabicPeriod"/>
            </a:pPr>
            <a:r>
              <a:rPr lang="en" sz="1800"/>
              <a:t>I downloaded an app that gives wifi strength readings.</a:t>
            </a:r>
          </a:p>
          <a:p>
            <a:pPr indent="-342900" lvl="0" marL="457200">
              <a:spcBef>
                <a:spcPts val="0"/>
              </a:spcBef>
              <a:buSzPct val="100000"/>
              <a:buAutoNum type="arabicPeriod"/>
            </a:pPr>
            <a:r>
              <a:rPr lang="en" sz="1800"/>
              <a:t>I tested the objects by placing one at a time around the router as much as possible. </a:t>
            </a:r>
          </a:p>
          <a:p>
            <a:pPr indent="-342900" lvl="0" marL="457200">
              <a:spcBef>
                <a:spcPts val="0"/>
              </a:spcBef>
              <a:buSzPct val="100000"/>
              <a:buAutoNum type="arabicPeriod"/>
            </a:pPr>
            <a:r>
              <a:rPr lang="en" sz="1800"/>
              <a:t>I tested each object at 30 cm away, 3 meters away, 10 meters away and 50 meters away for 30 sec each.  I used the highest percentage from that 30 seconds.</a:t>
            </a:r>
          </a:p>
          <a:p>
            <a:pPr indent="-342900" lvl="0" marL="457200">
              <a:spcBef>
                <a:spcPts val="0"/>
              </a:spcBef>
              <a:buSzPct val="100000"/>
              <a:buAutoNum type="arabicPeriod"/>
            </a:pPr>
            <a:r>
              <a:rPr lang="en" sz="1800"/>
              <a:t>I repeated the test 3 times for each substance.</a:t>
            </a:r>
          </a:p>
          <a:p>
            <a:pPr indent="-342900" lvl="0" marL="457200" rtl="0">
              <a:spcBef>
                <a:spcPts val="0"/>
              </a:spcBef>
              <a:buSzPct val="100000"/>
              <a:buAutoNum type="arabicPeriod"/>
            </a:pPr>
            <a:r>
              <a:rPr lang="en" sz="1800"/>
              <a:t>I calculated the average for each substance and then the average for all distances.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2" name="Shape 432"/>
        <p:cNvGrpSpPr/>
        <p:nvPr/>
      </p:nvGrpSpPr>
      <p:grpSpPr>
        <a:xfrm>
          <a:off x="0" y="0"/>
          <a:ext cx="0" cy="0"/>
          <a:chOff x="0" y="0"/>
          <a:chExt cx="0" cy="0"/>
        </a:xfrm>
      </p:grpSpPr>
      <p:sp>
        <p:nvSpPr>
          <p:cNvPr id="433" name="Shape 433"/>
          <p:cNvSpPr txBox="1"/>
          <p:nvPr>
            <p:ph type="title"/>
          </p:nvPr>
        </p:nvSpPr>
        <p:spPr>
          <a:xfrm>
            <a:off x="2819725" y="1334121"/>
            <a:ext cx="5740800" cy="1442700"/>
          </a:xfrm>
          <a:prstGeom prst="rect">
            <a:avLst/>
          </a:prstGeom>
        </p:spPr>
        <p:txBody>
          <a:bodyPr anchorCtr="0" anchor="b" bIns="91425" lIns="91425" rIns="91425" wrap="square" tIns="91425">
            <a:noAutofit/>
          </a:bodyPr>
          <a:lstStyle/>
          <a:p>
            <a:pPr lvl="0">
              <a:spcBef>
                <a:spcPts val="0"/>
              </a:spcBef>
              <a:buNone/>
            </a:pPr>
            <a:r>
              <a:rPr lang="en"/>
              <a:t>Attach one of the picture of your project or you doing your project on this page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7" name="Shape 437"/>
        <p:cNvGrpSpPr/>
        <p:nvPr/>
      </p:nvGrpSpPr>
      <p:grpSpPr>
        <a:xfrm>
          <a:off x="0" y="0"/>
          <a:ext cx="0" cy="0"/>
          <a:chOff x="0" y="0"/>
          <a:chExt cx="0" cy="0"/>
        </a:xfrm>
      </p:grpSpPr>
      <p:sp>
        <p:nvSpPr>
          <p:cNvPr id="438" name="Shape 438"/>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Analyzing and Interpreting Data</a:t>
            </a:r>
          </a:p>
        </p:txBody>
      </p:sp>
      <p:sp>
        <p:nvSpPr>
          <p:cNvPr id="439" name="Shape 439"/>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rtl="0">
              <a:spcBef>
                <a:spcPts val="0"/>
              </a:spcBef>
              <a:buNone/>
            </a:pPr>
            <a:r>
              <a:rPr lang="en" sz="3000"/>
              <a:t>The data collected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Shape 444"/>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rtl="0">
              <a:spcBef>
                <a:spcPts val="0"/>
              </a:spcBef>
              <a:buNone/>
            </a:pPr>
            <a:r>
              <a:rPr lang="en"/>
              <a:t>Analyzing and Interpreting Data</a:t>
            </a:r>
          </a:p>
        </p:txBody>
      </p:sp>
      <p:sp>
        <p:nvSpPr>
          <p:cNvPr id="445" name="Shape 445"/>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rtl="0">
              <a:spcBef>
                <a:spcPts val="0"/>
              </a:spcBef>
              <a:buClr>
                <a:schemeClr val="dk1"/>
              </a:buClr>
              <a:buSzPct val="45833"/>
              <a:buFont typeface="Arial"/>
              <a:buNone/>
            </a:pPr>
            <a:r>
              <a:rPr lang="en" sz="2400"/>
              <a:t>The data collected was the strength of the wifi signal. I calculated the average of the signal at each distance.  The following page shows my graph.</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9" name="Shape 449"/>
        <p:cNvGrpSpPr/>
        <p:nvPr/>
      </p:nvGrpSpPr>
      <p:grpSpPr>
        <a:xfrm>
          <a:off x="0" y="0"/>
          <a:ext cx="0" cy="0"/>
          <a:chOff x="0" y="0"/>
          <a:chExt cx="0" cy="0"/>
        </a:xfrm>
      </p:grpSpPr>
      <p:sp>
        <p:nvSpPr>
          <p:cNvPr id="450" name="Shape 450"/>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Analyzing and Interpreting Data</a:t>
            </a:r>
          </a:p>
        </p:txBody>
      </p:sp>
      <p:sp>
        <p:nvSpPr>
          <p:cNvPr id="451" name="Shape 451"/>
          <p:cNvSpPr txBox="1"/>
          <p:nvPr/>
        </p:nvSpPr>
        <p:spPr>
          <a:xfrm>
            <a:off x="380425" y="1915750"/>
            <a:ext cx="8566500" cy="3084300"/>
          </a:xfrm>
          <a:prstGeom prst="rect">
            <a:avLst/>
          </a:prstGeom>
          <a:noFill/>
          <a:ln>
            <a:noFill/>
          </a:ln>
        </p:spPr>
        <p:txBody>
          <a:bodyPr anchorCtr="0" anchor="t" bIns="91425" lIns="91425" rIns="91425" wrap="square" tIns="91425">
            <a:noAutofit/>
          </a:bodyPr>
          <a:lstStyle/>
          <a:p>
            <a:pPr lvl="0">
              <a:spcBef>
                <a:spcPts val="0"/>
              </a:spcBef>
              <a:buNone/>
            </a:pPr>
            <a:r>
              <a:rPr lang="en"/>
              <a:t>You can put a graph, table or picture here.</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5" name="Shape 455"/>
        <p:cNvGrpSpPr/>
        <p:nvPr/>
      </p:nvGrpSpPr>
      <p:grpSpPr>
        <a:xfrm>
          <a:off x="0" y="0"/>
          <a:ext cx="0" cy="0"/>
          <a:chOff x="0" y="0"/>
          <a:chExt cx="0" cy="0"/>
        </a:xfrm>
      </p:grpSpPr>
      <p:sp>
        <p:nvSpPr>
          <p:cNvPr id="456" name="Shape 456"/>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Analyzing and Interpreting Data</a:t>
            </a:r>
          </a:p>
        </p:txBody>
      </p:sp>
      <p:sp>
        <p:nvSpPr>
          <p:cNvPr id="457" name="Shape 457"/>
          <p:cNvSpPr txBox="1"/>
          <p:nvPr/>
        </p:nvSpPr>
        <p:spPr>
          <a:xfrm>
            <a:off x="380425" y="1915750"/>
            <a:ext cx="8566500" cy="3084300"/>
          </a:xfrm>
          <a:prstGeom prst="rect">
            <a:avLst/>
          </a:prstGeom>
          <a:noFill/>
          <a:ln>
            <a:noFill/>
          </a:ln>
        </p:spPr>
        <p:txBody>
          <a:bodyPr anchorCtr="0" anchor="t" bIns="91425" lIns="91425" rIns="91425" wrap="square" tIns="91425">
            <a:noAutofit/>
          </a:bodyPr>
          <a:lstStyle/>
          <a:p>
            <a:pPr lvl="0" rtl="0">
              <a:spcBef>
                <a:spcPts val="0"/>
              </a:spcBef>
              <a:buNone/>
            </a:pPr>
            <a:r>
              <a:rPr lang="en"/>
              <a:t>You can put a graph, table or picture here or delete this slide if you do not need it.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Shape 355"/>
          <p:cNvSpPr txBox="1"/>
          <p:nvPr>
            <p:ph type="title"/>
          </p:nvPr>
        </p:nvSpPr>
        <p:spPr>
          <a:xfrm>
            <a:off x="311700" y="2795400"/>
            <a:ext cx="8520600" cy="1265100"/>
          </a:xfrm>
          <a:prstGeom prst="rect">
            <a:avLst/>
          </a:prstGeom>
        </p:spPr>
        <p:txBody>
          <a:bodyPr anchorCtr="0" anchor="b" bIns="91425" lIns="91425" rIns="91425" wrap="square" tIns="91425">
            <a:noAutofit/>
          </a:bodyPr>
          <a:lstStyle/>
          <a:p>
            <a:pPr lvl="0" rtl="0">
              <a:spcBef>
                <a:spcPts val="0"/>
              </a:spcBef>
              <a:buNone/>
            </a:pPr>
            <a:r>
              <a:rPr lang="en"/>
              <a:t>A Report on </a:t>
            </a:r>
          </a:p>
          <a:p>
            <a:pPr lvl="0" rtl="0">
              <a:spcBef>
                <a:spcPts val="0"/>
              </a:spcBef>
              <a:buNone/>
            </a:pPr>
            <a:r>
              <a:rPr lang="en"/>
              <a:t>My STEM Fair Investigation</a:t>
            </a:r>
          </a:p>
        </p:txBody>
      </p:sp>
      <p:sp>
        <p:nvSpPr>
          <p:cNvPr id="356" name="Shape 356"/>
          <p:cNvSpPr txBox="1"/>
          <p:nvPr>
            <p:ph idx="1" type="subTitle"/>
          </p:nvPr>
        </p:nvSpPr>
        <p:spPr>
          <a:xfrm>
            <a:off x="311700" y="4123350"/>
            <a:ext cx="8520600" cy="456900"/>
          </a:xfrm>
          <a:prstGeom prst="rect">
            <a:avLst/>
          </a:prstGeom>
        </p:spPr>
        <p:txBody>
          <a:bodyPr anchorCtr="0" anchor="t" bIns="91425" lIns="91425" rIns="91425" wrap="square" tIns="91425">
            <a:noAutofit/>
          </a:bodyPr>
          <a:lstStyle/>
          <a:p>
            <a:pPr lvl="0" rtl="0">
              <a:spcBef>
                <a:spcPts val="0"/>
              </a:spcBef>
              <a:buNone/>
            </a:pPr>
            <a:r>
              <a:rPr lang="en"/>
              <a:t>Dani Hodgson</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Shape 462"/>
          <p:cNvSpPr txBox="1"/>
          <p:nvPr/>
        </p:nvSpPr>
        <p:spPr>
          <a:xfrm>
            <a:off x="3837306" y="1082250"/>
            <a:ext cx="3832500" cy="273000"/>
          </a:xfrm>
          <a:prstGeom prst="rect">
            <a:avLst/>
          </a:prstGeom>
          <a:noFill/>
          <a:ln>
            <a:noFill/>
          </a:ln>
        </p:spPr>
        <p:txBody>
          <a:bodyPr anchorCtr="0" anchor="ctr" bIns="91425" lIns="91425" rIns="91425" wrap="square" tIns="91425">
            <a:noAutofit/>
          </a:bodyPr>
          <a:lstStyle/>
          <a:p>
            <a:pPr lvl="0" rtl="0">
              <a:spcBef>
                <a:spcPts val="0"/>
              </a:spcBef>
              <a:buNone/>
            </a:pPr>
            <a:r>
              <a:rPr lang="en">
                <a:solidFill>
                  <a:schemeClr val="dk1"/>
                </a:solidFill>
              </a:rPr>
              <a:t>Table of Substance Measurements</a:t>
            </a:r>
          </a:p>
        </p:txBody>
      </p:sp>
      <p:graphicFrame>
        <p:nvGraphicFramePr>
          <p:cNvPr id="463" name="Shape 463"/>
          <p:cNvGraphicFramePr/>
          <p:nvPr/>
        </p:nvGraphicFramePr>
        <p:xfrm>
          <a:off x="3646188" y="1524800"/>
          <a:ext cx="3000000" cy="3000000"/>
        </p:xfrm>
        <a:graphic>
          <a:graphicData uri="http://schemas.openxmlformats.org/drawingml/2006/table">
            <a:tbl>
              <a:tblPr>
                <a:noFill/>
                <a:tableStyleId>{B8BD9C9F-6114-47A3-9458-0EE4D77E4192}</a:tableStyleId>
              </a:tblPr>
              <a:tblGrid>
                <a:gridCol w="978975"/>
                <a:gridCol w="534250"/>
                <a:gridCol w="442875"/>
                <a:gridCol w="420200"/>
                <a:gridCol w="539125"/>
                <a:gridCol w="681800"/>
              </a:tblGrid>
              <a:tr h="394175">
                <a:tc>
                  <a:txBody>
                    <a:bodyPr>
                      <a:noAutofit/>
                    </a:bodyPr>
                    <a:lstStyle/>
                    <a:p>
                      <a:pPr lvl="0" rtl="0">
                        <a:spcBef>
                          <a:spcPts val="0"/>
                        </a:spcBef>
                        <a:buNone/>
                      </a:pPr>
                      <a:r>
                        <a:rPr lang="en" sz="1200"/>
                        <a:t>Substance</a:t>
                      </a:r>
                    </a:p>
                  </a:txBody>
                  <a:tcPr marT="91425" marB="91425" marR="91425" marL="91425"/>
                </a:tc>
                <a:tc>
                  <a:txBody>
                    <a:bodyPr>
                      <a:noAutofit/>
                    </a:bodyPr>
                    <a:lstStyle/>
                    <a:p>
                      <a:pPr lvl="0" rtl="0">
                        <a:spcBef>
                          <a:spcPts val="0"/>
                        </a:spcBef>
                        <a:buNone/>
                      </a:pPr>
                      <a:r>
                        <a:rPr lang="en" sz="1000"/>
                        <a:t>30cm</a:t>
                      </a:r>
                    </a:p>
                  </a:txBody>
                  <a:tcPr marT="91425" marB="91425" marR="91425" marL="91425"/>
                </a:tc>
                <a:tc>
                  <a:txBody>
                    <a:bodyPr>
                      <a:noAutofit/>
                    </a:bodyPr>
                    <a:lstStyle/>
                    <a:p>
                      <a:pPr lvl="0" rtl="0">
                        <a:spcBef>
                          <a:spcPts val="0"/>
                        </a:spcBef>
                        <a:buNone/>
                      </a:pPr>
                      <a:r>
                        <a:rPr lang="en" sz="1000"/>
                        <a:t>3 m</a:t>
                      </a:r>
                    </a:p>
                  </a:txBody>
                  <a:tcPr marT="91425" marB="91425" marR="91425" marL="91425"/>
                </a:tc>
                <a:tc>
                  <a:txBody>
                    <a:bodyPr>
                      <a:noAutofit/>
                    </a:bodyPr>
                    <a:lstStyle/>
                    <a:p>
                      <a:pPr lvl="0" rtl="0">
                        <a:spcBef>
                          <a:spcPts val="0"/>
                        </a:spcBef>
                        <a:buNone/>
                      </a:pPr>
                      <a:r>
                        <a:rPr lang="en" sz="1000"/>
                        <a:t>10 m</a:t>
                      </a:r>
                    </a:p>
                  </a:txBody>
                  <a:tcPr marT="91425" marB="91425" marR="91425" marL="91425"/>
                </a:tc>
                <a:tc>
                  <a:txBody>
                    <a:bodyPr>
                      <a:noAutofit/>
                    </a:bodyPr>
                    <a:lstStyle/>
                    <a:p>
                      <a:pPr lvl="0" rtl="0">
                        <a:spcBef>
                          <a:spcPts val="0"/>
                        </a:spcBef>
                        <a:buNone/>
                      </a:pPr>
                      <a:r>
                        <a:rPr lang="en" sz="1000"/>
                        <a:t>50 m</a:t>
                      </a:r>
                    </a:p>
                  </a:txBody>
                  <a:tcPr marT="91425" marB="91425" marR="91425" marL="91425"/>
                </a:tc>
                <a:tc>
                  <a:txBody>
                    <a:bodyPr>
                      <a:noAutofit/>
                    </a:bodyPr>
                    <a:lstStyle/>
                    <a:p>
                      <a:pPr lvl="0" rtl="0">
                        <a:spcBef>
                          <a:spcPts val="0"/>
                        </a:spcBef>
                        <a:buNone/>
                      </a:pPr>
                      <a:r>
                        <a:rPr lang="en" sz="1000"/>
                        <a:t>Average</a:t>
                      </a:r>
                    </a:p>
                  </a:txBody>
                  <a:tcPr marT="91425" marB="91425" marR="91425" marL="91425"/>
                </a:tc>
              </a:tr>
              <a:tr h="394175">
                <a:tc>
                  <a:txBody>
                    <a:bodyPr>
                      <a:noAutofit/>
                    </a:bodyPr>
                    <a:lstStyle/>
                    <a:p>
                      <a:pPr lvl="0" rtl="0">
                        <a:spcBef>
                          <a:spcPts val="0"/>
                        </a:spcBef>
                        <a:buNone/>
                      </a:pPr>
                      <a:r>
                        <a:rPr lang="en" sz="1200"/>
                        <a:t>Nothing</a:t>
                      </a:r>
                    </a:p>
                  </a:txBody>
                  <a:tcPr marT="91425" marB="91425" marR="91425" marL="91425"/>
                </a:tc>
                <a:tc>
                  <a:txBody>
                    <a:bodyPr>
                      <a:noAutofit/>
                    </a:bodyPr>
                    <a:lstStyle/>
                    <a:p>
                      <a:pPr lvl="0" rtl="0">
                        <a:spcBef>
                          <a:spcPts val="0"/>
                        </a:spcBef>
                        <a:buNone/>
                      </a:pPr>
                      <a:r>
                        <a:rPr lang="en"/>
                        <a:t>95</a:t>
                      </a:r>
                    </a:p>
                  </a:txBody>
                  <a:tcPr marT="91425" marB="91425" marR="91425" marL="91425"/>
                </a:tc>
                <a:tc>
                  <a:txBody>
                    <a:bodyPr>
                      <a:noAutofit/>
                    </a:bodyPr>
                    <a:lstStyle/>
                    <a:p>
                      <a:pPr lvl="0" rtl="0">
                        <a:spcBef>
                          <a:spcPts val="0"/>
                        </a:spcBef>
                        <a:buNone/>
                      </a:pPr>
                      <a:r>
                        <a:rPr lang="en"/>
                        <a:t>94</a:t>
                      </a:r>
                    </a:p>
                  </a:txBody>
                  <a:tcPr marT="91425" marB="91425" marR="91425" marL="91425"/>
                </a:tc>
                <a:tc>
                  <a:txBody>
                    <a:bodyPr>
                      <a:noAutofit/>
                    </a:bodyPr>
                    <a:lstStyle/>
                    <a:p>
                      <a:pPr lvl="0" rtl="0">
                        <a:spcBef>
                          <a:spcPts val="0"/>
                        </a:spcBef>
                        <a:buNone/>
                      </a:pPr>
                      <a:r>
                        <a:rPr lang="en"/>
                        <a:t>90</a:t>
                      </a:r>
                    </a:p>
                  </a:txBody>
                  <a:tcPr marT="91425" marB="91425" marR="91425" marL="91425"/>
                </a:tc>
                <a:tc>
                  <a:txBody>
                    <a:bodyPr>
                      <a:noAutofit/>
                    </a:bodyPr>
                    <a:lstStyle/>
                    <a:p>
                      <a:pPr lvl="0" rtl="0">
                        <a:spcBef>
                          <a:spcPts val="0"/>
                        </a:spcBef>
                        <a:buNone/>
                      </a:pPr>
                      <a:r>
                        <a:rPr lang="en"/>
                        <a:t>89</a:t>
                      </a:r>
                    </a:p>
                  </a:txBody>
                  <a:tcPr marT="91425" marB="91425" marR="91425" marL="91425"/>
                </a:tc>
                <a:tc>
                  <a:txBody>
                    <a:bodyPr>
                      <a:noAutofit/>
                    </a:bodyPr>
                    <a:lstStyle/>
                    <a:p>
                      <a:pPr lvl="0" rtl="0">
                        <a:spcBef>
                          <a:spcPts val="0"/>
                        </a:spcBef>
                        <a:buNone/>
                      </a:pPr>
                      <a:r>
                        <a:rPr lang="en"/>
                        <a:t>92</a:t>
                      </a:r>
                    </a:p>
                  </a:txBody>
                  <a:tcPr marT="91425" marB="91425" marR="91425" marL="91425"/>
                </a:tc>
              </a:tr>
              <a:tr h="394175">
                <a:tc>
                  <a:txBody>
                    <a:bodyPr>
                      <a:noAutofit/>
                    </a:bodyPr>
                    <a:lstStyle/>
                    <a:p>
                      <a:pPr lvl="0" rtl="0">
                        <a:spcBef>
                          <a:spcPts val="0"/>
                        </a:spcBef>
                        <a:buNone/>
                      </a:pPr>
                      <a:r>
                        <a:rPr lang="en" sz="1200"/>
                        <a:t>Styrofoam</a:t>
                      </a:r>
                    </a:p>
                  </a:txBody>
                  <a:tcPr marT="91425" marB="91425" marR="91425" marL="91425"/>
                </a:tc>
                <a:tc>
                  <a:txBody>
                    <a:bodyPr>
                      <a:noAutofit/>
                    </a:bodyPr>
                    <a:lstStyle/>
                    <a:p>
                      <a:pPr lvl="0" rtl="0">
                        <a:spcBef>
                          <a:spcPts val="0"/>
                        </a:spcBef>
                        <a:buNone/>
                      </a:pPr>
                      <a:r>
                        <a:rPr lang="en"/>
                        <a:t>95</a:t>
                      </a:r>
                    </a:p>
                  </a:txBody>
                  <a:tcPr marT="91425" marB="91425" marR="91425" marL="91425"/>
                </a:tc>
                <a:tc>
                  <a:txBody>
                    <a:bodyPr>
                      <a:noAutofit/>
                    </a:bodyPr>
                    <a:lstStyle/>
                    <a:p>
                      <a:pPr lvl="0" rtl="0">
                        <a:spcBef>
                          <a:spcPts val="0"/>
                        </a:spcBef>
                        <a:buNone/>
                      </a:pPr>
                      <a:r>
                        <a:rPr lang="en"/>
                        <a:t>94</a:t>
                      </a:r>
                    </a:p>
                  </a:txBody>
                  <a:tcPr marT="91425" marB="91425" marR="91425" marL="91425"/>
                </a:tc>
                <a:tc>
                  <a:txBody>
                    <a:bodyPr>
                      <a:noAutofit/>
                    </a:bodyPr>
                    <a:lstStyle/>
                    <a:p>
                      <a:pPr lvl="0" rtl="0">
                        <a:spcBef>
                          <a:spcPts val="0"/>
                        </a:spcBef>
                        <a:buNone/>
                      </a:pPr>
                      <a:r>
                        <a:rPr lang="en"/>
                        <a:t>89</a:t>
                      </a:r>
                    </a:p>
                  </a:txBody>
                  <a:tcPr marT="91425" marB="91425" marR="91425" marL="91425"/>
                </a:tc>
                <a:tc>
                  <a:txBody>
                    <a:bodyPr>
                      <a:noAutofit/>
                    </a:bodyPr>
                    <a:lstStyle/>
                    <a:p>
                      <a:pPr lvl="0" rtl="0">
                        <a:spcBef>
                          <a:spcPts val="0"/>
                        </a:spcBef>
                        <a:buNone/>
                      </a:pPr>
                      <a:r>
                        <a:rPr lang="en"/>
                        <a:t>88</a:t>
                      </a:r>
                    </a:p>
                  </a:txBody>
                  <a:tcPr marT="91425" marB="91425" marR="91425" marL="91425"/>
                </a:tc>
                <a:tc>
                  <a:txBody>
                    <a:bodyPr>
                      <a:noAutofit/>
                    </a:bodyPr>
                    <a:lstStyle/>
                    <a:p>
                      <a:pPr lvl="0" rtl="0">
                        <a:spcBef>
                          <a:spcPts val="0"/>
                        </a:spcBef>
                        <a:buNone/>
                      </a:pPr>
                      <a:r>
                        <a:rPr lang="en"/>
                        <a:t>91.5</a:t>
                      </a:r>
                    </a:p>
                  </a:txBody>
                  <a:tcPr marT="91425" marB="91425" marR="91425" marL="91425"/>
                </a:tc>
              </a:tr>
              <a:tr h="394175">
                <a:tc>
                  <a:txBody>
                    <a:bodyPr>
                      <a:noAutofit/>
                    </a:bodyPr>
                    <a:lstStyle/>
                    <a:p>
                      <a:pPr lvl="0" rtl="0">
                        <a:spcBef>
                          <a:spcPts val="0"/>
                        </a:spcBef>
                        <a:buNone/>
                      </a:pPr>
                      <a:r>
                        <a:rPr lang="en" sz="1200"/>
                        <a:t>Cast Iron</a:t>
                      </a:r>
                    </a:p>
                  </a:txBody>
                  <a:tcPr marT="91425" marB="91425" marR="91425" marL="91425"/>
                </a:tc>
                <a:tc>
                  <a:txBody>
                    <a:bodyPr>
                      <a:noAutofit/>
                    </a:bodyPr>
                    <a:lstStyle/>
                    <a:p>
                      <a:pPr lvl="0" rtl="0">
                        <a:spcBef>
                          <a:spcPts val="0"/>
                        </a:spcBef>
                        <a:buNone/>
                      </a:pPr>
                      <a:r>
                        <a:rPr lang="en"/>
                        <a:t>80</a:t>
                      </a:r>
                    </a:p>
                  </a:txBody>
                  <a:tcPr marT="91425" marB="91425" marR="91425" marL="91425"/>
                </a:tc>
                <a:tc>
                  <a:txBody>
                    <a:bodyPr>
                      <a:noAutofit/>
                    </a:bodyPr>
                    <a:lstStyle/>
                    <a:p>
                      <a:pPr lvl="0" rtl="0">
                        <a:spcBef>
                          <a:spcPts val="0"/>
                        </a:spcBef>
                        <a:buNone/>
                      </a:pPr>
                      <a:r>
                        <a:rPr lang="en"/>
                        <a:t>75</a:t>
                      </a:r>
                    </a:p>
                  </a:txBody>
                  <a:tcPr marT="91425" marB="91425" marR="91425" marL="91425"/>
                </a:tc>
                <a:tc>
                  <a:txBody>
                    <a:bodyPr>
                      <a:noAutofit/>
                    </a:bodyPr>
                    <a:lstStyle/>
                    <a:p>
                      <a:pPr lvl="0" rtl="0">
                        <a:spcBef>
                          <a:spcPts val="0"/>
                        </a:spcBef>
                        <a:buNone/>
                      </a:pPr>
                      <a:r>
                        <a:rPr lang="en"/>
                        <a:t>60</a:t>
                      </a:r>
                    </a:p>
                  </a:txBody>
                  <a:tcPr marT="91425" marB="91425" marR="91425" marL="91425"/>
                </a:tc>
                <a:tc>
                  <a:txBody>
                    <a:bodyPr>
                      <a:noAutofit/>
                    </a:bodyPr>
                    <a:lstStyle/>
                    <a:p>
                      <a:pPr lvl="0" rtl="0">
                        <a:spcBef>
                          <a:spcPts val="0"/>
                        </a:spcBef>
                        <a:buNone/>
                      </a:pPr>
                      <a:r>
                        <a:rPr lang="en"/>
                        <a:t>50</a:t>
                      </a:r>
                    </a:p>
                  </a:txBody>
                  <a:tcPr marT="91425" marB="91425" marR="91425" marL="91425"/>
                </a:tc>
                <a:tc>
                  <a:txBody>
                    <a:bodyPr>
                      <a:noAutofit/>
                    </a:bodyPr>
                    <a:lstStyle/>
                    <a:p>
                      <a:pPr lvl="0" rtl="0">
                        <a:spcBef>
                          <a:spcPts val="0"/>
                        </a:spcBef>
                        <a:buNone/>
                      </a:pPr>
                      <a:r>
                        <a:rPr lang="en"/>
                        <a:t>66.25</a:t>
                      </a:r>
                    </a:p>
                  </a:txBody>
                  <a:tcPr marT="91425" marB="91425" marR="91425" marL="91425"/>
                </a:tc>
              </a:tr>
              <a:tr h="394175">
                <a:tc>
                  <a:txBody>
                    <a:bodyPr>
                      <a:noAutofit/>
                    </a:bodyPr>
                    <a:lstStyle/>
                    <a:p>
                      <a:pPr lvl="0" rtl="0">
                        <a:spcBef>
                          <a:spcPts val="0"/>
                        </a:spcBef>
                        <a:buNone/>
                      </a:pPr>
                      <a:r>
                        <a:rPr lang="en" sz="1200"/>
                        <a:t>Aluminum</a:t>
                      </a:r>
                    </a:p>
                  </a:txBody>
                  <a:tcPr marT="91425" marB="91425" marR="91425" marL="91425"/>
                </a:tc>
                <a:tc>
                  <a:txBody>
                    <a:bodyPr>
                      <a:noAutofit/>
                    </a:bodyPr>
                    <a:lstStyle/>
                    <a:p>
                      <a:pPr lvl="0" rtl="0">
                        <a:spcBef>
                          <a:spcPts val="0"/>
                        </a:spcBef>
                        <a:buNone/>
                      </a:pPr>
                      <a:r>
                        <a:rPr lang="en"/>
                        <a:t>90</a:t>
                      </a:r>
                    </a:p>
                  </a:txBody>
                  <a:tcPr marT="91425" marB="91425" marR="91425" marL="91425"/>
                </a:tc>
                <a:tc>
                  <a:txBody>
                    <a:bodyPr>
                      <a:noAutofit/>
                    </a:bodyPr>
                    <a:lstStyle/>
                    <a:p>
                      <a:pPr lvl="0" rtl="0">
                        <a:spcBef>
                          <a:spcPts val="0"/>
                        </a:spcBef>
                        <a:buNone/>
                      </a:pPr>
                      <a:r>
                        <a:rPr lang="en"/>
                        <a:t>89</a:t>
                      </a:r>
                    </a:p>
                  </a:txBody>
                  <a:tcPr marT="91425" marB="91425" marR="91425" marL="91425"/>
                </a:tc>
                <a:tc>
                  <a:txBody>
                    <a:bodyPr>
                      <a:noAutofit/>
                    </a:bodyPr>
                    <a:lstStyle/>
                    <a:p>
                      <a:pPr lvl="0" rtl="0">
                        <a:spcBef>
                          <a:spcPts val="0"/>
                        </a:spcBef>
                        <a:buNone/>
                      </a:pPr>
                      <a:r>
                        <a:rPr lang="en"/>
                        <a:t>85</a:t>
                      </a:r>
                    </a:p>
                  </a:txBody>
                  <a:tcPr marT="91425" marB="91425" marR="91425" marL="91425"/>
                </a:tc>
                <a:tc>
                  <a:txBody>
                    <a:bodyPr>
                      <a:noAutofit/>
                    </a:bodyPr>
                    <a:lstStyle/>
                    <a:p>
                      <a:pPr lvl="0" rtl="0">
                        <a:spcBef>
                          <a:spcPts val="0"/>
                        </a:spcBef>
                        <a:buNone/>
                      </a:pPr>
                      <a:r>
                        <a:rPr lang="en"/>
                        <a:t>81</a:t>
                      </a:r>
                    </a:p>
                  </a:txBody>
                  <a:tcPr marT="91425" marB="91425" marR="91425" marL="91425"/>
                </a:tc>
                <a:tc>
                  <a:txBody>
                    <a:bodyPr>
                      <a:noAutofit/>
                    </a:bodyPr>
                    <a:lstStyle/>
                    <a:p>
                      <a:pPr lvl="0" rtl="0">
                        <a:spcBef>
                          <a:spcPts val="0"/>
                        </a:spcBef>
                        <a:buNone/>
                      </a:pPr>
                      <a:r>
                        <a:rPr lang="en"/>
                        <a:t>86.25</a:t>
                      </a:r>
                    </a:p>
                  </a:txBody>
                  <a:tcPr marT="91425" marB="91425" marR="91425" marL="91425"/>
                </a:tc>
              </a:tr>
              <a:tr h="394175">
                <a:tc>
                  <a:txBody>
                    <a:bodyPr>
                      <a:noAutofit/>
                    </a:bodyPr>
                    <a:lstStyle/>
                    <a:p>
                      <a:pPr lvl="0" rtl="0">
                        <a:spcBef>
                          <a:spcPts val="0"/>
                        </a:spcBef>
                        <a:buNone/>
                      </a:pPr>
                      <a:r>
                        <a:rPr lang="en" sz="1200"/>
                        <a:t>Cotton</a:t>
                      </a:r>
                    </a:p>
                  </a:txBody>
                  <a:tcPr marT="91425" marB="91425" marR="91425" marL="91425"/>
                </a:tc>
                <a:tc>
                  <a:txBody>
                    <a:bodyPr>
                      <a:noAutofit/>
                    </a:bodyPr>
                    <a:lstStyle/>
                    <a:p>
                      <a:pPr lvl="0" rtl="0">
                        <a:spcBef>
                          <a:spcPts val="0"/>
                        </a:spcBef>
                        <a:buNone/>
                      </a:pPr>
                      <a:r>
                        <a:rPr lang="en"/>
                        <a:t>94</a:t>
                      </a:r>
                    </a:p>
                  </a:txBody>
                  <a:tcPr marT="91425" marB="91425" marR="91425" marL="91425"/>
                </a:tc>
                <a:tc>
                  <a:txBody>
                    <a:bodyPr>
                      <a:noAutofit/>
                    </a:bodyPr>
                    <a:lstStyle/>
                    <a:p>
                      <a:pPr lvl="0" rtl="0">
                        <a:spcBef>
                          <a:spcPts val="0"/>
                        </a:spcBef>
                        <a:buNone/>
                      </a:pPr>
                      <a:r>
                        <a:rPr lang="en"/>
                        <a:t>91</a:t>
                      </a:r>
                    </a:p>
                  </a:txBody>
                  <a:tcPr marT="91425" marB="91425" marR="91425" marL="91425"/>
                </a:tc>
                <a:tc>
                  <a:txBody>
                    <a:bodyPr>
                      <a:noAutofit/>
                    </a:bodyPr>
                    <a:lstStyle/>
                    <a:p>
                      <a:pPr lvl="0" rtl="0">
                        <a:spcBef>
                          <a:spcPts val="0"/>
                        </a:spcBef>
                        <a:buNone/>
                      </a:pPr>
                      <a:r>
                        <a:rPr lang="en"/>
                        <a:t>89</a:t>
                      </a:r>
                    </a:p>
                  </a:txBody>
                  <a:tcPr marT="91425" marB="91425" marR="91425" marL="91425"/>
                </a:tc>
                <a:tc>
                  <a:txBody>
                    <a:bodyPr>
                      <a:noAutofit/>
                    </a:bodyPr>
                    <a:lstStyle/>
                    <a:p>
                      <a:pPr lvl="0" rtl="0">
                        <a:spcBef>
                          <a:spcPts val="0"/>
                        </a:spcBef>
                        <a:buNone/>
                      </a:pPr>
                      <a:r>
                        <a:rPr lang="en"/>
                        <a:t>88</a:t>
                      </a:r>
                    </a:p>
                  </a:txBody>
                  <a:tcPr marT="91425" marB="91425" marR="91425" marL="91425"/>
                </a:tc>
                <a:tc>
                  <a:txBody>
                    <a:bodyPr>
                      <a:noAutofit/>
                    </a:bodyPr>
                    <a:lstStyle/>
                    <a:p>
                      <a:pPr lvl="0" rtl="0">
                        <a:spcBef>
                          <a:spcPts val="0"/>
                        </a:spcBef>
                        <a:buNone/>
                      </a:pPr>
                      <a:r>
                        <a:rPr lang="en"/>
                        <a:t>90.5</a:t>
                      </a:r>
                    </a:p>
                  </a:txBody>
                  <a:tcPr marT="91425" marB="91425" marR="91425" marL="91425"/>
                </a:tc>
              </a:tr>
              <a:tr h="394175">
                <a:tc>
                  <a:txBody>
                    <a:bodyPr>
                      <a:noAutofit/>
                    </a:bodyPr>
                    <a:lstStyle/>
                    <a:p>
                      <a:pPr lvl="0" rtl="0">
                        <a:spcBef>
                          <a:spcPts val="0"/>
                        </a:spcBef>
                        <a:buNone/>
                      </a:pPr>
                      <a:r>
                        <a:rPr lang="en" sz="1200"/>
                        <a:t>Glass</a:t>
                      </a:r>
                    </a:p>
                  </a:txBody>
                  <a:tcPr marT="91425" marB="91425" marR="91425" marL="91425"/>
                </a:tc>
                <a:tc>
                  <a:txBody>
                    <a:bodyPr>
                      <a:noAutofit/>
                    </a:bodyPr>
                    <a:lstStyle/>
                    <a:p>
                      <a:pPr lvl="0" rtl="0">
                        <a:spcBef>
                          <a:spcPts val="0"/>
                        </a:spcBef>
                        <a:buNone/>
                      </a:pPr>
                      <a:r>
                        <a:rPr lang="en"/>
                        <a:t>94</a:t>
                      </a:r>
                    </a:p>
                  </a:txBody>
                  <a:tcPr marT="91425" marB="91425" marR="91425" marL="91425"/>
                </a:tc>
                <a:tc>
                  <a:txBody>
                    <a:bodyPr>
                      <a:noAutofit/>
                    </a:bodyPr>
                    <a:lstStyle/>
                    <a:p>
                      <a:pPr lvl="0" rtl="0">
                        <a:spcBef>
                          <a:spcPts val="0"/>
                        </a:spcBef>
                        <a:buNone/>
                      </a:pPr>
                      <a:r>
                        <a:rPr lang="en"/>
                        <a:t>90</a:t>
                      </a:r>
                    </a:p>
                  </a:txBody>
                  <a:tcPr marT="91425" marB="91425" marR="91425" marL="91425"/>
                </a:tc>
                <a:tc>
                  <a:txBody>
                    <a:bodyPr>
                      <a:noAutofit/>
                    </a:bodyPr>
                    <a:lstStyle/>
                    <a:p>
                      <a:pPr lvl="0" rtl="0">
                        <a:spcBef>
                          <a:spcPts val="0"/>
                        </a:spcBef>
                        <a:buNone/>
                      </a:pPr>
                      <a:r>
                        <a:rPr lang="en"/>
                        <a:t>85</a:t>
                      </a:r>
                    </a:p>
                  </a:txBody>
                  <a:tcPr marT="91425" marB="91425" marR="91425" marL="91425"/>
                </a:tc>
                <a:tc>
                  <a:txBody>
                    <a:bodyPr>
                      <a:noAutofit/>
                    </a:bodyPr>
                    <a:lstStyle/>
                    <a:p>
                      <a:pPr lvl="0" rtl="0">
                        <a:spcBef>
                          <a:spcPts val="0"/>
                        </a:spcBef>
                        <a:buNone/>
                      </a:pPr>
                      <a:r>
                        <a:rPr lang="en"/>
                        <a:t>83</a:t>
                      </a:r>
                    </a:p>
                  </a:txBody>
                  <a:tcPr marT="91425" marB="91425" marR="91425" marL="91425"/>
                </a:tc>
                <a:tc>
                  <a:txBody>
                    <a:bodyPr>
                      <a:noAutofit/>
                    </a:bodyPr>
                    <a:lstStyle/>
                    <a:p>
                      <a:pPr lvl="0" rtl="0">
                        <a:spcBef>
                          <a:spcPts val="0"/>
                        </a:spcBef>
                        <a:buNone/>
                      </a:pPr>
                      <a:r>
                        <a:rPr lang="en"/>
                        <a:t>88</a:t>
                      </a:r>
                    </a:p>
                  </a:txBody>
                  <a:tcPr marT="91425" marB="91425" marR="91425" marL="9142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Shape 468"/>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a:spcBef>
                <a:spcPts val="0"/>
              </a:spcBef>
              <a:buNone/>
            </a:pPr>
            <a:r>
              <a:t/>
            </a:r>
            <a:endParaRPr/>
          </a:p>
        </p:txBody>
      </p:sp>
      <p:sp>
        <p:nvSpPr>
          <p:cNvPr id="469" name="Shape 469"/>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470" name="Shape 470" title="Points scored"/>
          <p:cNvPicPr preferRelativeResize="0"/>
          <p:nvPr/>
        </p:nvPicPr>
        <p:blipFill rotWithShape="1">
          <a:blip r:embed="rId3">
            <a:alphaModFix/>
          </a:blip>
          <a:srcRect b="0" l="0" r="0" t="0"/>
          <a:stretch/>
        </p:blipFill>
        <p:spPr>
          <a:xfrm>
            <a:off x="2456100" y="526450"/>
            <a:ext cx="6339801" cy="39165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4" name="Shape 474"/>
        <p:cNvGrpSpPr/>
        <p:nvPr/>
      </p:nvGrpSpPr>
      <p:grpSpPr>
        <a:xfrm>
          <a:off x="0" y="0"/>
          <a:ext cx="0" cy="0"/>
          <a:chOff x="0" y="0"/>
          <a:chExt cx="0" cy="0"/>
        </a:xfrm>
      </p:grpSpPr>
      <p:sp>
        <p:nvSpPr>
          <p:cNvPr id="475" name="Shape 475"/>
          <p:cNvSpPr txBox="1"/>
          <p:nvPr>
            <p:ph type="title"/>
          </p:nvPr>
        </p:nvSpPr>
        <p:spPr>
          <a:xfrm>
            <a:off x="305700" y="134650"/>
            <a:ext cx="3559500" cy="1373700"/>
          </a:xfrm>
          <a:prstGeom prst="rect">
            <a:avLst/>
          </a:prstGeom>
        </p:spPr>
        <p:txBody>
          <a:bodyPr anchorCtr="0" anchor="b" bIns="91425" lIns="91425" rIns="91425" wrap="square" tIns="91425">
            <a:noAutofit/>
          </a:bodyPr>
          <a:lstStyle/>
          <a:p>
            <a:pPr lvl="0" rtl="0">
              <a:spcBef>
                <a:spcPts val="0"/>
              </a:spcBef>
              <a:buNone/>
            </a:pPr>
            <a:r>
              <a:rPr lang="en"/>
              <a:t>Analysis of the data</a:t>
            </a:r>
          </a:p>
        </p:txBody>
      </p:sp>
      <p:sp>
        <p:nvSpPr>
          <p:cNvPr id="476" name="Shape 476"/>
          <p:cNvSpPr txBox="1"/>
          <p:nvPr/>
        </p:nvSpPr>
        <p:spPr>
          <a:xfrm>
            <a:off x="305700" y="1895375"/>
            <a:ext cx="8491800" cy="3077400"/>
          </a:xfrm>
          <a:prstGeom prst="rect">
            <a:avLst/>
          </a:prstGeom>
          <a:noFill/>
          <a:ln>
            <a:noFill/>
          </a:ln>
        </p:spPr>
        <p:txBody>
          <a:bodyPr anchorCtr="0" anchor="t" bIns="91425" lIns="91425" rIns="91425" wrap="square" tIns="91425">
            <a:noAutofit/>
          </a:bodyPr>
          <a:lstStyle/>
          <a:p>
            <a:pPr lvl="0" rtl="0">
              <a:lnSpc>
                <a:spcPct val="115000"/>
              </a:lnSpc>
              <a:spcBef>
                <a:spcPts val="0"/>
              </a:spcBef>
              <a:spcAft>
                <a:spcPts val="1600"/>
              </a:spcAft>
              <a:buClr>
                <a:schemeClr val="dk1"/>
              </a:buClr>
              <a:buSzPct val="36666"/>
              <a:buFont typeface="Arial"/>
              <a:buNone/>
            </a:pPr>
            <a:r>
              <a:rPr lang="en" sz="3000">
                <a:solidFill>
                  <a:srgbClr val="616161"/>
                </a:solidFill>
              </a:rPr>
              <a:t>The data showed me</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0" name="Shape 480"/>
        <p:cNvGrpSpPr/>
        <p:nvPr/>
      </p:nvGrpSpPr>
      <p:grpSpPr>
        <a:xfrm>
          <a:off x="0" y="0"/>
          <a:ext cx="0" cy="0"/>
          <a:chOff x="0" y="0"/>
          <a:chExt cx="0" cy="0"/>
        </a:xfrm>
      </p:grpSpPr>
      <p:sp>
        <p:nvSpPr>
          <p:cNvPr id="481" name="Shape 481"/>
          <p:cNvSpPr txBox="1"/>
          <p:nvPr>
            <p:ph type="title"/>
          </p:nvPr>
        </p:nvSpPr>
        <p:spPr>
          <a:xfrm>
            <a:off x="2840125" y="-106104"/>
            <a:ext cx="5740800" cy="1442700"/>
          </a:xfrm>
          <a:prstGeom prst="rect">
            <a:avLst/>
          </a:prstGeom>
        </p:spPr>
        <p:txBody>
          <a:bodyPr anchorCtr="0" anchor="b" bIns="91425" lIns="91425" rIns="91425" wrap="square" tIns="91425">
            <a:noAutofit/>
          </a:bodyPr>
          <a:lstStyle/>
          <a:p>
            <a:pPr lvl="0" rtl="0">
              <a:spcBef>
                <a:spcPts val="0"/>
              </a:spcBef>
              <a:buNone/>
            </a:pPr>
            <a:r>
              <a:rPr lang="en"/>
              <a:t>Analysis of Data</a:t>
            </a:r>
          </a:p>
        </p:txBody>
      </p:sp>
      <p:sp>
        <p:nvSpPr>
          <p:cNvPr id="482" name="Shape 482"/>
          <p:cNvSpPr txBox="1"/>
          <p:nvPr>
            <p:ph idx="1" type="body"/>
          </p:nvPr>
        </p:nvSpPr>
        <p:spPr>
          <a:xfrm>
            <a:off x="2711050" y="1606075"/>
            <a:ext cx="5740800" cy="2649000"/>
          </a:xfrm>
          <a:prstGeom prst="rect">
            <a:avLst/>
          </a:prstGeom>
        </p:spPr>
        <p:txBody>
          <a:bodyPr anchorCtr="0" anchor="t" bIns="91425" lIns="91425" rIns="91425" wrap="square" tIns="91425">
            <a:noAutofit/>
          </a:bodyPr>
          <a:lstStyle/>
          <a:p>
            <a:pPr lvl="0" rtl="0">
              <a:spcBef>
                <a:spcPts val="0"/>
              </a:spcBef>
              <a:buClr>
                <a:schemeClr val="dk1"/>
              </a:buClr>
              <a:buSzPct val="45833"/>
              <a:buFont typeface="Arial"/>
              <a:buNone/>
            </a:pPr>
            <a:r>
              <a:rPr lang="en" sz="2400"/>
              <a:t>I originally thought that the blanket would lower the signal but according to the data collected, the substance the blocked the signal the most was the cast iron with a signal of only 66.25.  The substance that blocked it the least was styrofoam with a signal of 92.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6" name="Shape 486"/>
        <p:cNvGrpSpPr/>
        <p:nvPr/>
      </p:nvGrpSpPr>
      <p:grpSpPr>
        <a:xfrm>
          <a:off x="0" y="0"/>
          <a:ext cx="0" cy="0"/>
          <a:chOff x="0" y="0"/>
          <a:chExt cx="0" cy="0"/>
        </a:xfrm>
      </p:grpSpPr>
      <p:sp>
        <p:nvSpPr>
          <p:cNvPr id="487" name="Shape 487"/>
          <p:cNvSpPr txBox="1"/>
          <p:nvPr>
            <p:ph type="title"/>
          </p:nvPr>
        </p:nvSpPr>
        <p:spPr>
          <a:xfrm>
            <a:off x="305700" y="134650"/>
            <a:ext cx="4116900" cy="1373700"/>
          </a:xfrm>
          <a:prstGeom prst="rect">
            <a:avLst/>
          </a:prstGeom>
        </p:spPr>
        <p:txBody>
          <a:bodyPr anchorCtr="0" anchor="b" bIns="91425" lIns="91425" rIns="91425" wrap="square" tIns="91425">
            <a:noAutofit/>
          </a:bodyPr>
          <a:lstStyle/>
          <a:p>
            <a:pPr lvl="0" rtl="0">
              <a:spcBef>
                <a:spcPts val="0"/>
              </a:spcBef>
              <a:buNone/>
            </a:pPr>
            <a:r>
              <a:rPr lang="en"/>
              <a:t>Constructing Explanations or Designing Solutions</a:t>
            </a:r>
          </a:p>
        </p:txBody>
      </p:sp>
      <p:sp>
        <p:nvSpPr>
          <p:cNvPr id="488" name="Shape 488"/>
          <p:cNvSpPr txBox="1"/>
          <p:nvPr/>
        </p:nvSpPr>
        <p:spPr>
          <a:xfrm>
            <a:off x="305700" y="1895375"/>
            <a:ext cx="8491800" cy="3077400"/>
          </a:xfrm>
          <a:prstGeom prst="rect">
            <a:avLst/>
          </a:prstGeom>
          <a:noFill/>
          <a:ln>
            <a:noFill/>
          </a:ln>
        </p:spPr>
        <p:txBody>
          <a:bodyPr anchorCtr="0" anchor="t" bIns="91425" lIns="91425" rIns="91425" wrap="square" tIns="91425">
            <a:noAutofit/>
          </a:bodyPr>
          <a:lstStyle/>
          <a:p>
            <a:pPr lvl="0" rtl="0">
              <a:lnSpc>
                <a:spcPct val="115000"/>
              </a:lnSpc>
              <a:spcBef>
                <a:spcPts val="0"/>
              </a:spcBef>
              <a:spcAft>
                <a:spcPts val="1600"/>
              </a:spcAft>
              <a:buNone/>
            </a:pPr>
            <a:r>
              <a:rPr lang="en" sz="1200">
                <a:solidFill>
                  <a:srgbClr val="222222"/>
                </a:solidFill>
                <a:highlight>
                  <a:srgbClr val="FFFFFF"/>
                </a:highlight>
              </a:rPr>
              <a:t>Type here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2" name="Shape 492"/>
        <p:cNvGrpSpPr/>
        <p:nvPr/>
      </p:nvGrpSpPr>
      <p:grpSpPr>
        <a:xfrm>
          <a:off x="0" y="0"/>
          <a:ext cx="0" cy="0"/>
          <a:chOff x="0" y="0"/>
          <a:chExt cx="0" cy="0"/>
        </a:xfrm>
      </p:grpSpPr>
      <p:sp>
        <p:nvSpPr>
          <p:cNvPr id="493" name="Shape 493"/>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rtl="0">
              <a:spcBef>
                <a:spcPts val="0"/>
              </a:spcBef>
              <a:buClr>
                <a:schemeClr val="dk1"/>
              </a:buClr>
              <a:buSzPct val="39285"/>
              <a:buFont typeface="Arial"/>
              <a:buNone/>
            </a:pPr>
            <a:r>
              <a:rPr lang="en" sz="2800">
                <a:solidFill>
                  <a:srgbClr val="000000"/>
                </a:solidFill>
              </a:rPr>
              <a:t>Constructing Explanations or Designing Solutions</a:t>
            </a:r>
          </a:p>
        </p:txBody>
      </p:sp>
      <p:sp>
        <p:nvSpPr>
          <p:cNvPr id="494" name="Shape 494"/>
          <p:cNvSpPr txBox="1"/>
          <p:nvPr>
            <p:ph idx="1" type="body"/>
          </p:nvPr>
        </p:nvSpPr>
        <p:spPr>
          <a:xfrm>
            <a:off x="2840100" y="1830275"/>
            <a:ext cx="5740800" cy="26490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rPr lang="en" sz="1800">
                <a:solidFill>
                  <a:srgbClr val="222222"/>
                </a:solidFill>
              </a:rPr>
              <a:t>In doing some research to find out why I got the results that I did, I found out that a WiFi signal is made of radio waves that can transmit information from one device to another.   Radio waves are electromagnetic waves. Metal is a conductor and because metal adsorbs some of the radio waves, it lowers the signal strength. Styrofoam is an insulator, so it allows the signal to freely move through it.</a:t>
            </a:r>
          </a:p>
          <a:p>
            <a:pPr lvl="0" rtl="0">
              <a:spcBef>
                <a:spcPts val="0"/>
              </a:spcBef>
              <a:buClr>
                <a:schemeClr val="dk1"/>
              </a:buClr>
              <a:buSzPct val="91666"/>
              <a:buFont typeface="Arial"/>
              <a:buNone/>
            </a:pPr>
            <a:r>
              <a:rPr lang="en" sz="1200">
                <a:solidFill>
                  <a:srgbClr val="222222"/>
                </a:solidFill>
              </a:rPr>
              <a:t>Source: https://www.techwalla.com/articles/how-does-metal-affect-a-wireless-signal</a:t>
            </a:r>
          </a:p>
          <a:p>
            <a:pPr lvl="0" rtl="0">
              <a:spcBef>
                <a:spcPts val="0"/>
              </a:spcBef>
              <a:buClr>
                <a:schemeClr val="dk1"/>
              </a:buClr>
              <a:buSzPct val="91666"/>
              <a:buFont typeface="Arial"/>
              <a:buNone/>
            </a:pPr>
            <a:r>
              <a:t/>
            </a:r>
            <a:endParaRPr sz="1200">
              <a:solidFill>
                <a:srgbClr val="222222"/>
              </a:solidFill>
            </a:endParaRPr>
          </a:p>
          <a:p>
            <a:pPr lvl="0" rtl="0">
              <a:spcBef>
                <a:spcPts val="0"/>
              </a:spcBef>
              <a:buClr>
                <a:schemeClr val="dk1"/>
              </a:buClr>
              <a:buSzPct val="45833"/>
              <a:buFont typeface="Arial"/>
              <a:buNone/>
            </a:pPr>
            <a:r>
              <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8" name="Shape 498"/>
        <p:cNvGrpSpPr/>
        <p:nvPr/>
      </p:nvGrpSpPr>
      <p:grpSpPr>
        <a:xfrm>
          <a:off x="0" y="0"/>
          <a:ext cx="0" cy="0"/>
          <a:chOff x="0" y="0"/>
          <a:chExt cx="0" cy="0"/>
        </a:xfrm>
      </p:grpSpPr>
      <p:sp>
        <p:nvSpPr>
          <p:cNvPr id="499" name="Shape 499"/>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a:spcBef>
                <a:spcPts val="0"/>
              </a:spcBef>
              <a:buNone/>
            </a:pPr>
            <a:r>
              <a:rPr lang="en"/>
              <a:t>Model</a:t>
            </a:r>
          </a:p>
        </p:txBody>
      </p:sp>
      <p:sp>
        <p:nvSpPr>
          <p:cNvPr id="500" name="Shape 500"/>
          <p:cNvSpPr txBox="1"/>
          <p:nvPr>
            <p:ph idx="1" type="body"/>
          </p:nvPr>
        </p:nvSpPr>
        <p:spPr>
          <a:xfrm>
            <a:off x="324475" y="1920450"/>
            <a:ext cx="3528000" cy="27042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4" name="Shape 504"/>
        <p:cNvGrpSpPr/>
        <p:nvPr/>
      </p:nvGrpSpPr>
      <p:grpSpPr>
        <a:xfrm>
          <a:off x="0" y="0"/>
          <a:ext cx="0" cy="0"/>
          <a:chOff x="0" y="0"/>
          <a:chExt cx="0" cy="0"/>
        </a:xfrm>
      </p:grpSpPr>
      <p:sp>
        <p:nvSpPr>
          <p:cNvPr id="505" name="Shape 505"/>
          <p:cNvSpPr txBox="1"/>
          <p:nvPr>
            <p:ph type="title"/>
          </p:nvPr>
        </p:nvSpPr>
        <p:spPr>
          <a:xfrm>
            <a:off x="2480075" y="-418604"/>
            <a:ext cx="5740800" cy="1442700"/>
          </a:xfrm>
          <a:prstGeom prst="rect">
            <a:avLst/>
          </a:prstGeom>
        </p:spPr>
        <p:txBody>
          <a:bodyPr anchorCtr="0" anchor="b" bIns="91425" lIns="91425" rIns="91425" wrap="square" tIns="91425">
            <a:noAutofit/>
          </a:bodyPr>
          <a:lstStyle/>
          <a:p>
            <a:pPr lvl="0" rtl="0">
              <a:spcBef>
                <a:spcPts val="0"/>
              </a:spcBef>
              <a:buNone/>
            </a:pPr>
            <a:r>
              <a:rPr lang="en" sz="2800">
                <a:solidFill>
                  <a:srgbClr val="000000"/>
                </a:solidFill>
              </a:rPr>
              <a:t>Model</a:t>
            </a:r>
          </a:p>
        </p:txBody>
      </p:sp>
      <p:sp>
        <p:nvSpPr>
          <p:cNvPr id="506" name="Shape 506"/>
          <p:cNvSpPr txBox="1"/>
          <p:nvPr>
            <p:ph idx="1" type="body"/>
          </p:nvPr>
        </p:nvSpPr>
        <p:spPr>
          <a:xfrm>
            <a:off x="2282600" y="1959350"/>
            <a:ext cx="2567700" cy="2649000"/>
          </a:xfrm>
          <a:prstGeom prst="rect">
            <a:avLst/>
          </a:prstGeom>
        </p:spPr>
        <p:txBody>
          <a:bodyPr anchorCtr="0" anchor="t" bIns="91425" lIns="91425" rIns="91425" wrap="square" tIns="91425">
            <a:noAutofit/>
          </a:bodyPr>
          <a:lstStyle/>
          <a:p>
            <a:pPr lvl="0" rtl="0">
              <a:spcBef>
                <a:spcPts val="0"/>
              </a:spcBef>
              <a:buClr>
                <a:schemeClr val="dk1"/>
              </a:buClr>
              <a:buSzPct val="61111"/>
              <a:buFont typeface="Arial"/>
              <a:buNone/>
            </a:pPr>
            <a:r>
              <a:rPr lang="en" sz="1800"/>
              <a:t>This model show how metal can adsorb some of the radio waves, making the signal weaker.</a:t>
            </a:r>
          </a:p>
        </p:txBody>
      </p:sp>
      <p:pic>
        <p:nvPicPr>
          <p:cNvPr id="507" name="Shape 507"/>
          <p:cNvPicPr preferRelativeResize="0"/>
          <p:nvPr/>
        </p:nvPicPr>
        <p:blipFill>
          <a:blip r:embed="rId3">
            <a:alphaModFix/>
          </a:blip>
          <a:stretch>
            <a:fillRect/>
          </a:stretch>
        </p:blipFill>
        <p:spPr>
          <a:xfrm>
            <a:off x="5371425" y="102488"/>
            <a:ext cx="3528025" cy="48026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1" name="Shape 511"/>
        <p:cNvGrpSpPr/>
        <p:nvPr/>
      </p:nvGrpSpPr>
      <p:grpSpPr>
        <a:xfrm>
          <a:off x="0" y="0"/>
          <a:ext cx="0" cy="0"/>
          <a:chOff x="0" y="0"/>
          <a:chExt cx="0" cy="0"/>
        </a:xfrm>
      </p:grpSpPr>
      <p:sp>
        <p:nvSpPr>
          <p:cNvPr id="512" name="Shape 512"/>
          <p:cNvSpPr txBox="1"/>
          <p:nvPr>
            <p:ph type="title"/>
          </p:nvPr>
        </p:nvSpPr>
        <p:spPr>
          <a:xfrm>
            <a:off x="324475" y="148225"/>
            <a:ext cx="8119800" cy="1373700"/>
          </a:xfrm>
          <a:prstGeom prst="rect">
            <a:avLst/>
          </a:prstGeom>
        </p:spPr>
        <p:txBody>
          <a:bodyPr anchorCtr="0" anchor="b" bIns="91425" lIns="91425" rIns="91425" wrap="square" tIns="91425">
            <a:noAutofit/>
          </a:bodyPr>
          <a:lstStyle/>
          <a:p>
            <a:pPr lvl="0">
              <a:spcBef>
                <a:spcPts val="0"/>
              </a:spcBef>
              <a:buNone/>
            </a:pPr>
            <a:r>
              <a:rPr lang="en"/>
              <a:t>How is what I learned useful?</a:t>
            </a:r>
          </a:p>
        </p:txBody>
      </p:sp>
      <p:sp>
        <p:nvSpPr>
          <p:cNvPr id="513" name="Shape 513"/>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a:spcBef>
                <a:spcPts val="0"/>
              </a:spcBef>
              <a:buClr>
                <a:schemeClr val="dk1"/>
              </a:buClr>
              <a:buSzPct val="91666"/>
              <a:buFont typeface="Arial"/>
              <a:buNone/>
            </a:pPr>
            <a:r>
              <a:t/>
            </a:r>
            <a:endParaRPr sz="1200">
              <a:solidFill>
                <a:srgbClr val="222222"/>
              </a:solidFill>
            </a:endParaRPr>
          </a:p>
          <a:p>
            <a:pPr lvl="0">
              <a:spcBef>
                <a:spcPts val="0"/>
              </a:spcBef>
              <a:buClr>
                <a:schemeClr val="dk1"/>
              </a:buClr>
              <a:buSzPct val="61111"/>
              <a:buFont typeface="Arial"/>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7" name="Shape 517"/>
        <p:cNvGrpSpPr/>
        <p:nvPr/>
      </p:nvGrpSpPr>
      <p:grpSpPr>
        <a:xfrm>
          <a:off x="0" y="0"/>
          <a:ext cx="0" cy="0"/>
          <a:chOff x="0" y="0"/>
          <a:chExt cx="0" cy="0"/>
        </a:xfrm>
      </p:grpSpPr>
      <p:sp>
        <p:nvSpPr>
          <p:cNvPr id="518" name="Shape 518"/>
          <p:cNvSpPr txBox="1"/>
          <p:nvPr>
            <p:ph type="title"/>
          </p:nvPr>
        </p:nvSpPr>
        <p:spPr>
          <a:xfrm>
            <a:off x="2765775" y="145275"/>
            <a:ext cx="5998200" cy="1442700"/>
          </a:xfrm>
          <a:prstGeom prst="rect">
            <a:avLst/>
          </a:prstGeom>
        </p:spPr>
        <p:txBody>
          <a:bodyPr anchorCtr="0" anchor="b" bIns="91425" lIns="91425" rIns="91425" wrap="square" tIns="91425">
            <a:noAutofit/>
          </a:bodyPr>
          <a:lstStyle/>
          <a:p>
            <a:pPr lvl="0">
              <a:spcBef>
                <a:spcPts val="0"/>
              </a:spcBef>
              <a:buClr>
                <a:schemeClr val="dk1"/>
              </a:buClr>
              <a:buSzPct val="39285"/>
              <a:buFont typeface="Arial"/>
              <a:buNone/>
            </a:pPr>
            <a:r>
              <a:rPr lang="en" sz="2800">
                <a:solidFill>
                  <a:srgbClr val="000000"/>
                </a:solidFill>
              </a:rPr>
              <a:t>How is what I learned useful?</a:t>
            </a:r>
          </a:p>
        </p:txBody>
      </p:sp>
      <p:sp>
        <p:nvSpPr>
          <p:cNvPr id="519" name="Shape 519"/>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a:spcBef>
                <a:spcPts val="0"/>
              </a:spcBef>
              <a:buClr>
                <a:schemeClr val="dk1"/>
              </a:buClr>
              <a:buSzPct val="45833"/>
              <a:buFont typeface="Arial"/>
              <a:buNone/>
            </a:pPr>
            <a:r>
              <a:rPr lang="en" sz="2400">
                <a:solidFill>
                  <a:srgbClr val="222222"/>
                </a:solidFill>
              </a:rPr>
              <a:t>I know that in order to have a good wifi signal, I should make sure that my router is not placed behind metal, like my computer or monitor.  The more out in the open it is, the better the signal will be.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Shape 361"/>
          <p:cNvSpPr txBox="1"/>
          <p:nvPr>
            <p:ph type="title"/>
          </p:nvPr>
        </p:nvSpPr>
        <p:spPr>
          <a:xfrm>
            <a:off x="324475" y="465975"/>
            <a:ext cx="3568800" cy="2841600"/>
          </a:xfrm>
          <a:prstGeom prst="rect">
            <a:avLst/>
          </a:prstGeom>
        </p:spPr>
        <p:txBody>
          <a:bodyPr anchorCtr="0" anchor="b" bIns="91425" lIns="91425" rIns="91425" wrap="square" tIns="91425">
            <a:noAutofit/>
          </a:bodyPr>
          <a:lstStyle/>
          <a:p>
            <a:pPr lvl="0">
              <a:spcBef>
                <a:spcPts val="0"/>
              </a:spcBef>
              <a:buNone/>
            </a:pPr>
            <a:r>
              <a:rPr lang="en"/>
              <a:t>Type the title of your project</a:t>
            </a:r>
          </a:p>
        </p:txBody>
      </p:sp>
      <p:sp>
        <p:nvSpPr>
          <p:cNvPr id="362" name="Shape 362"/>
          <p:cNvSpPr txBox="1"/>
          <p:nvPr>
            <p:ph idx="1" type="subTitle"/>
          </p:nvPr>
        </p:nvSpPr>
        <p:spPr>
          <a:xfrm>
            <a:off x="324475" y="3612602"/>
            <a:ext cx="5124300" cy="13026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3" name="Shape 523"/>
        <p:cNvGrpSpPr/>
        <p:nvPr/>
      </p:nvGrpSpPr>
      <p:grpSpPr>
        <a:xfrm>
          <a:off x="0" y="0"/>
          <a:ext cx="0" cy="0"/>
          <a:chOff x="0" y="0"/>
          <a:chExt cx="0" cy="0"/>
        </a:xfrm>
      </p:grpSpPr>
      <p:sp>
        <p:nvSpPr>
          <p:cNvPr id="524" name="Shape 524"/>
          <p:cNvSpPr txBox="1"/>
          <p:nvPr>
            <p:ph type="title"/>
          </p:nvPr>
        </p:nvSpPr>
        <p:spPr>
          <a:xfrm>
            <a:off x="305700" y="134650"/>
            <a:ext cx="3559500" cy="1373700"/>
          </a:xfrm>
          <a:prstGeom prst="rect">
            <a:avLst/>
          </a:prstGeom>
        </p:spPr>
        <p:txBody>
          <a:bodyPr anchorCtr="0" anchor="b" bIns="91425" lIns="91425" rIns="91425" wrap="square" tIns="91425">
            <a:noAutofit/>
          </a:bodyPr>
          <a:lstStyle/>
          <a:p>
            <a:pPr lvl="0" rtl="0">
              <a:spcBef>
                <a:spcPts val="0"/>
              </a:spcBef>
              <a:buNone/>
            </a:pPr>
            <a:r>
              <a:rPr lang="en"/>
              <a:t>Doing it differently</a:t>
            </a:r>
          </a:p>
        </p:txBody>
      </p:sp>
      <p:sp>
        <p:nvSpPr>
          <p:cNvPr id="525" name="Shape 525"/>
          <p:cNvSpPr txBox="1"/>
          <p:nvPr/>
        </p:nvSpPr>
        <p:spPr>
          <a:xfrm>
            <a:off x="305700" y="1895375"/>
            <a:ext cx="8491800" cy="3077400"/>
          </a:xfrm>
          <a:prstGeom prst="rect">
            <a:avLst/>
          </a:prstGeom>
          <a:noFill/>
          <a:ln>
            <a:noFill/>
          </a:ln>
        </p:spPr>
        <p:txBody>
          <a:bodyPr anchorCtr="0" anchor="t" bIns="91425" lIns="91425" rIns="91425" wrap="square" tIns="91425">
            <a:noAutofit/>
          </a:bodyPr>
          <a:lstStyle/>
          <a:p>
            <a:pPr lvl="0" rtl="0">
              <a:lnSpc>
                <a:spcPct val="115000"/>
              </a:lnSpc>
              <a:spcBef>
                <a:spcPts val="0"/>
              </a:spcBef>
              <a:spcAft>
                <a:spcPts val="1600"/>
              </a:spcAft>
              <a:buNone/>
            </a:pPr>
            <a:r>
              <a:rPr lang="en" sz="3000">
                <a:solidFill>
                  <a:srgbClr val="616161"/>
                </a:solidFill>
              </a:rPr>
              <a:t>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9" name="Shape 529"/>
        <p:cNvGrpSpPr/>
        <p:nvPr/>
      </p:nvGrpSpPr>
      <p:grpSpPr>
        <a:xfrm>
          <a:off x="0" y="0"/>
          <a:ext cx="0" cy="0"/>
          <a:chOff x="0" y="0"/>
          <a:chExt cx="0" cy="0"/>
        </a:xfrm>
      </p:grpSpPr>
      <p:sp>
        <p:nvSpPr>
          <p:cNvPr id="530" name="Shape 530"/>
          <p:cNvSpPr txBox="1"/>
          <p:nvPr>
            <p:ph type="title"/>
          </p:nvPr>
        </p:nvSpPr>
        <p:spPr>
          <a:xfrm>
            <a:off x="2480075" y="-418604"/>
            <a:ext cx="5740800" cy="1442700"/>
          </a:xfrm>
          <a:prstGeom prst="rect">
            <a:avLst/>
          </a:prstGeom>
        </p:spPr>
        <p:txBody>
          <a:bodyPr anchorCtr="0" anchor="b" bIns="91425" lIns="91425" rIns="91425" wrap="square" tIns="91425">
            <a:noAutofit/>
          </a:bodyPr>
          <a:lstStyle/>
          <a:p>
            <a:pPr lvl="0" rtl="0">
              <a:spcBef>
                <a:spcPts val="0"/>
              </a:spcBef>
              <a:buNone/>
            </a:pPr>
            <a:r>
              <a:rPr lang="en">
                <a:solidFill>
                  <a:srgbClr val="000000"/>
                </a:solidFill>
              </a:rPr>
              <a:t>Doing it Differently</a:t>
            </a:r>
          </a:p>
        </p:txBody>
      </p:sp>
      <p:sp>
        <p:nvSpPr>
          <p:cNvPr id="531" name="Shape 531"/>
          <p:cNvSpPr txBox="1"/>
          <p:nvPr>
            <p:ph idx="1" type="body"/>
          </p:nvPr>
        </p:nvSpPr>
        <p:spPr>
          <a:xfrm>
            <a:off x="2432050" y="981075"/>
            <a:ext cx="6623700" cy="2649000"/>
          </a:xfrm>
          <a:prstGeom prst="rect">
            <a:avLst/>
          </a:prstGeom>
        </p:spPr>
        <p:txBody>
          <a:bodyPr anchorCtr="0" anchor="t" bIns="91425" lIns="91425" rIns="91425" wrap="square" tIns="91425">
            <a:noAutofit/>
          </a:bodyPr>
          <a:lstStyle/>
          <a:p>
            <a:pPr lvl="0">
              <a:spcBef>
                <a:spcPts val="0"/>
              </a:spcBef>
              <a:buClr>
                <a:schemeClr val="dk1"/>
              </a:buClr>
              <a:buSzPct val="45833"/>
              <a:buFont typeface="Arial"/>
              <a:buNone/>
            </a:pPr>
            <a:r>
              <a:rPr lang="en" sz="2400"/>
              <a:t>If I were to repeat this project I think I should make sure I used the exact same thickness for each material.  Thickness could be a variable that might have affected my results.</a:t>
            </a:r>
          </a:p>
          <a:p>
            <a:pPr lvl="0">
              <a:spcBef>
                <a:spcPts val="0"/>
              </a:spcBef>
              <a:buClr>
                <a:schemeClr val="dk1"/>
              </a:buClr>
              <a:buSzPct val="45833"/>
              <a:buFont typeface="Arial"/>
              <a:buNone/>
            </a:pPr>
            <a:r>
              <a:rPr lang="en" sz="2400"/>
              <a:t>I also could have calculated the density of each material to determine if the wifi signal is affected by density or affected by the substance. </a:t>
            </a:r>
          </a:p>
          <a:p>
            <a:pPr lvl="0" rtl="0">
              <a:spcBef>
                <a:spcPts val="0"/>
              </a:spcBef>
              <a:buClr>
                <a:schemeClr val="dk1"/>
              </a:buClr>
              <a:buSzPct val="36666"/>
              <a:buFont typeface="Arial"/>
              <a:buNone/>
            </a:pPr>
            <a:r>
              <a:t/>
            </a:r>
            <a:endParaRPr sz="30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5" name="Shape 535"/>
        <p:cNvGrpSpPr/>
        <p:nvPr/>
      </p:nvGrpSpPr>
      <p:grpSpPr>
        <a:xfrm>
          <a:off x="0" y="0"/>
          <a:ext cx="0" cy="0"/>
          <a:chOff x="0" y="0"/>
          <a:chExt cx="0" cy="0"/>
        </a:xfrm>
      </p:grpSpPr>
      <p:sp>
        <p:nvSpPr>
          <p:cNvPr id="536" name="Shape 536"/>
          <p:cNvSpPr txBox="1"/>
          <p:nvPr>
            <p:ph type="title"/>
          </p:nvPr>
        </p:nvSpPr>
        <p:spPr>
          <a:xfrm>
            <a:off x="305700" y="134650"/>
            <a:ext cx="3559500" cy="1373700"/>
          </a:xfrm>
          <a:prstGeom prst="rect">
            <a:avLst/>
          </a:prstGeom>
        </p:spPr>
        <p:txBody>
          <a:bodyPr anchorCtr="0" anchor="b" bIns="91425" lIns="91425" rIns="91425" wrap="square" tIns="91425">
            <a:noAutofit/>
          </a:bodyPr>
          <a:lstStyle/>
          <a:p>
            <a:pPr lvl="0" rtl="0">
              <a:spcBef>
                <a:spcPts val="0"/>
              </a:spcBef>
              <a:buNone/>
            </a:pPr>
            <a:r>
              <a:rPr lang="en"/>
              <a:t>I Wonder...</a:t>
            </a:r>
          </a:p>
        </p:txBody>
      </p:sp>
      <p:sp>
        <p:nvSpPr>
          <p:cNvPr id="537" name="Shape 537"/>
          <p:cNvSpPr txBox="1"/>
          <p:nvPr/>
        </p:nvSpPr>
        <p:spPr>
          <a:xfrm>
            <a:off x="305700" y="1895375"/>
            <a:ext cx="8491800" cy="3077400"/>
          </a:xfrm>
          <a:prstGeom prst="rect">
            <a:avLst/>
          </a:prstGeom>
          <a:noFill/>
          <a:ln>
            <a:noFill/>
          </a:ln>
        </p:spPr>
        <p:txBody>
          <a:bodyPr anchorCtr="0" anchor="t" bIns="91425" lIns="91425" rIns="91425" wrap="square" tIns="91425">
            <a:noAutofit/>
          </a:bodyPr>
          <a:lstStyle/>
          <a:p>
            <a:pPr lvl="0" rtl="0">
              <a:lnSpc>
                <a:spcPct val="115000"/>
              </a:lnSpc>
              <a:spcBef>
                <a:spcPts val="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1" name="Shape 541"/>
        <p:cNvGrpSpPr/>
        <p:nvPr/>
      </p:nvGrpSpPr>
      <p:grpSpPr>
        <a:xfrm>
          <a:off x="0" y="0"/>
          <a:ext cx="0" cy="0"/>
          <a:chOff x="0" y="0"/>
          <a:chExt cx="0" cy="0"/>
        </a:xfrm>
      </p:grpSpPr>
      <p:sp>
        <p:nvSpPr>
          <p:cNvPr id="542" name="Shape 542"/>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a:spcBef>
                <a:spcPts val="0"/>
              </a:spcBef>
              <a:buNone/>
            </a:pPr>
            <a:r>
              <a:rPr lang="en"/>
              <a:t>I wonder...</a:t>
            </a:r>
          </a:p>
        </p:txBody>
      </p:sp>
      <p:sp>
        <p:nvSpPr>
          <p:cNvPr id="543" name="Shape 543"/>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a:spcBef>
                <a:spcPts val="0"/>
              </a:spcBef>
              <a:buNone/>
            </a:pPr>
            <a:r>
              <a:rPr lang="en"/>
              <a:t>I wonder if there is something I could put on my router that would make the signal better.  If cast iron makes it worse, is there a substance that would make it better?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Shape 367"/>
          <p:cNvSpPr txBox="1"/>
          <p:nvPr>
            <p:ph type="title"/>
          </p:nvPr>
        </p:nvSpPr>
        <p:spPr>
          <a:xfrm>
            <a:off x="311700" y="2795400"/>
            <a:ext cx="8520600" cy="1265100"/>
          </a:xfrm>
          <a:prstGeom prst="rect">
            <a:avLst/>
          </a:prstGeom>
        </p:spPr>
        <p:txBody>
          <a:bodyPr anchorCtr="0" anchor="b" bIns="91425" lIns="91425" rIns="91425" wrap="square" tIns="91425">
            <a:noAutofit/>
          </a:bodyPr>
          <a:lstStyle/>
          <a:p>
            <a:pPr lvl="0">
              <a:spcBef>
                <a:spcPts val="0"/>
              </a:spcBef>
              <a:buNone/>
            </a:pPr>
            <a:r>
              <a:rPr lang="en"/>
              <a:t>“What is Blocking my WiFi Signal?”</a:t>
            </a:r>
          </a:p>
        </p:txBody>
      </p:sp>
      <p:sp>
        <p:nvSpPr>
          <p:cNvPr id="368" name="Shape 368"/>
          <p:cNvSpPr txBox="1"/>
          <p:nvPr>
            <p:ph idx="1" type="subTitle"/>
          </p:nvPr>
        </p:nvSpPr>
        <p:spPr>
          <a:xfrm>
            <a:off x="311700" y="4123350"/>
            <a:ext cx="8520600" cy="4569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Shape 373"/>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a:spcBef>
                <a:spcPts val="0"/>
              </a:spcBef>
              <a:buNone/>
            </a:pPr>
            <a:r>
              <a:rPr lang="en"/>
              <a:t>My Investigation Purpose or  Question </a:t>
            </a:r>
          </a:p>
        </p:txBody>
      </p:sp>
      <p:sp>
        <p:nvSpPr>
          <p:cNvPr id="374" name="Shape 374"/>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a:spcBef>
                <a:spcPts val="0"/>
              </a:spcBef>
              <a:buNone/>
            </a:pPr>
            <a:r>
              <a:rPr lang="en" sz="3000"/>
              <a:t>The purpose of my project was</a:t>
            </a:r>
            <a:r>
              <a:rPr lang="en"/>
              <a: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8" name="Shape 378"/>
        <p:cNvGrpSpPr/>
        <p:nvPr/>
      </p:nvGrpSpPr>
      <p:grpSpPr>
        <a:xfrm>
          <a:off x="0" y="0"/>
          <a:ext cx="0" cy="0"/>
          <a:chOff x="0" y="0"/>
          <a:chExt cx="0" cy="0"/>
        </a:xfrm>
      </p:grpSpPr>
      <p:sp>
        <p:nvSpPr>
          <p:cNvPr id="379" name="Shape 379"/>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rtl="0">
              <a:spcBef>
                <a:spcPts val="0"/>
              </a:spcBef>
              <a:buNone/>
            </a:pPr>
            <a:r>
              <a:rPr lang="en"/>
              <a:t>My Investigation Purpose or  Question </a:t>
            </a:r>
          </a:p>
        </p:txBody>
      </p:sp>
      <p:sp>
        <p:nvSpPr>
          <p:cNvPr id="380" name="Shape 380"/>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rtl="0">
              <a:spcBef>
                <a:spcPts val="0"/>
              </a:spcBef>
              <a:buNone/>
            </a:pPr>
            <a:r>
              <a:rPr lang="en" sz="2400"/>
              <a:t>The purpose of my project was to determine how different substances might affect the wi-fi signal in my home.</a:t>
            </a:r>
            <a:r>
              <a:rPr lang="en"/>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a:spcBef>
                <a:spcPts val="0"/>
              </a:spcBef>
              <a:buNone/>
            </a:pPr>
            <a:r>
              <a:rPr lang="en"/>
              <a:t>Why did I chose this investigation?</a:t>
            </a:r>
          </a:p>
        </p:txBody>
      </p:sp>
      <p:sp>
        <p:nvSpPr>
          <p:cNvPr id="386" name="Shape 386"/>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a:spcBef>
                <a:spcPts val="0"/>
              </a:spcBef>
              <a:buNone/>
            </a:pPr>
            <a:r>
              <a:rPr lang="en"/>
              <a:t>I chose to do this investigation because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0" name="Shape 390"/>
        <p:cNvGrpSpPr/>
        <p:nvPr/>
      </p:nvGrpSpPr>
      <p:grpSpPr>
        <a:xfrm>
          <a:off x="0" y="0"/>
          <a:ext cx="0" cy="0"/>
          <a:chOff x="0" y="0"/>
          <a:chExt cx="0" cy="0"/>
        </a:xfrm>
      </p:grpSpPr>
      <p:sp>
        <p:nvSpPr>
          <p:cNvPr id="391" name="Shape 391"/>
          <p:cNvSpPr txBox="1"/>
          <p:nvPr>
            <p:ph type="title"/>
          </p:nvPr>
        </p:nvSpPr>
        <p:spPr>
          <a:xfrm>
            <a:off x="2894475" y="450971"/>
            <a:ext cx="5740800" cy="1442700"/>
          </a:xfrm>
          <a:prstGeom prst="rect">
            <a:avLst/>
          </a:prstGeom>
        </p:spPr>
        <p:txBody>
          <a:bodyPr anchorCtr="0" anchor="b" bIns="91425" lIns="91425" rIns="91425" wrap="square" tIns="91425">
            <a:noAutofit/>
          </a:bodyPr>
          <a:lstStyle/>
          <a:p>
            <a:pPr lvl="0" rtl="0">
              <a:spcBef>
                <a:spcPts val="0"/>
              </a:spcBef>
              <a:buNone/>
            </a:pPr>
            <a:r>
              <a:rPr lang="en"/>
              <a:t>Why did I chose this investigation?</a:t>
            </a:r>
          </a:p>
        </p:txBody>
      </p:sp>
      <p:sp>
        <p:nvSpPr>
          <p:cNvPr id="392" name="Shape 392"/>
          <p:cNvSpPr txBox="1"/>
          <p:nvPr>
            <p:ph idx="1" type="body"/>
          </p:nvPr>
        </p:nvSpPr>
        <p:spPr>
          <a:xfrm>
            <a:off x="2894475" y="1938950"/>
            <a:ext cx="5740800" cy="26490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1"/>
              </a:buClr>
              <a:buSzPct val="45833"/>
              <a:buFont typeface="Arial"/>
              <a:buNone/>
            </a:pPr>
            <a:r>
              <a:rPr lang="en" sz="2400">
                <a:solidFill>
                  <a:schemeClr val="dk1"/>
                </a:solidFill>
              </a:rPr>
              <a:t>I chose to do this investigation because there is a phenomena in my house where different areas in my house get better wifi coverage than others.  I wanted to see if I could figure what what might be affecting it my wifi signal.</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Shape 397"/>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a:t>My Hypothesis or Prediction</a:t>
            </a:r>
          </a:p>
        </p:txBody>
      </p:sp>
      <p:sp>
        <p:nvSpPr>
          <p:cNvPr id="398" name="Shape 398"/>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rtl="0">
              <a:spcBef>
                <a:spcPts val="0"/>
              </a:spcBef>
              <a:buNone/>
            </a:pPr>
            <a:r>
              <a:rPr lang="en" sz="3000"/>
              <a:t>I think that if I                 then                           because </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